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2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6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013C9-A20D-4A6A-B157-72D0EAE56848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6BF95A-97C7-4325-9695-10D3B37F958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</dgm:t>
    </dgm:pt>
    <dgm:pt modelId="{8FD0A37E-A54E-41DC-9656-33187B348167}" type="parTrans" cxnId="{FA3ECE62-DD29-4F17-ADD6-0B6EA1750BE4}">
      <dgm:prSet/>
      <dgm:spPr/>
      <dgm:t>
        <a:bodyPr/>
        <a:lstStyle/>
        <a:p>
          <a:endParaRPr lang="en-US"/>
        </a:p>
      </dgm:t>
    </dgm:pt>
    <dgm:pt modelId="{73DE0A02-9189-4A4A-816B-9C5A4285ABE5}" type="sibTrans" cxnId="{FA3ECE62-DD29-4F17-ADD6-0B6EA1750BE4}">
      <dgm:prSet/>
      <dgm:spPr/>
      <dgm:t>
        <a:bodyPr/>
        <a:lstStyle/>
        <a:p>
          <a:endParaRPr lang="en-US"/>
        </a:p>
      </dgm:t>
    </dgm:pt>
    <dgm:pt modelId="{AF95D80A-973A-4C8D-9792-9FD6EBCBA6B6}">
      <dgm:prSet phldrT="[Text]" custT="1"/>
      <dgm:spPr/>
      <dgm:t>
        <a:bodyPr/>
        <a:lstStyle/>
        <a:p>
          <a:r>
            <a:rPr lang="en-US" sz="1600" dirty="0" err="1" smtClean="0">
              <a:latin typeface="Nikosh" pitchFamily="2" charset="0"/>
              <a:cs typeface="Nikosh" pitchFamily="2" charset="0"/>
            </a:rPr>
            <a:t>সোনার</a:t>
          </a:r>
          <a:r>
            <a:rPr lang="en-US" sz="16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1600" dirty="0" err="1" smtClean="0">
              <a:latin typeface="Nikosh" pitchFamily="2" charset="0"/>
              <a:cs typeface="Nikosh" pitchFamily="2" charset="0"/>
            </a:rPr>
            <a:t>তরী</a:t>
          </a:r>
          <a:r>
            <a:rPr lang="en-US" sz="1600" dirty="0" smtClean="0">
              <a:latin typeface="Nikosh" pitchFamily="2" charset="0"/>
              <a:cs typeface="Nikosh" pitchFamily="2" charset="0"/>
            </a:rPr>
            <a:t>, </a:t>
          </a:r>
          <a:r>
            <a:rPr lang="en-US" sz="1600" dirty="0" err="1" smtClean="0">
              <a:latin typeface="Nikosh" pitchFamily="2" charset="0"/>
              <a:cs typeface="Nikosh" pitchFamily="2" charset="0"/>
            </a:rPr>
            <a:t>গীতাঞ্জলী</a:t>
          </a:r>
          <a:r>
            <a:rPr lang="en-US" sz="1600" dirty="0" smtClean="0">
              <a:latin typeface="Nikosh" pitchFamily="2" charset="0"/>
              <a:cs typeface="Nikosh" pitchFamily="2" charset="0"/>
            </a:rPr>
            <a:t>, </a:t>
          </a:r>
          <a:r>
            <a:rPr lang="en-US" sz="1600" dirty="0" err="1" smtClean="0">
              <a:latin typeface="Nikosh" pitchFamily="2" charset="0"/>
              <a:cs typeface="Nikosh" pitchFamily="2" charset="0"/>
            </a:rPr>
            <a:t>বলাকা</a:t>
          </a:r>
          <a:r>
            <a:rPr lang="en-US" sz="1600" dirty="0" smtClean="0">
              <a:latin typeface="Nikosh" pitchFamily="2" charset="0"/>
              <a:cs typeface="Nikosh" pitchFamily="2" charset="0"/>
            </a:rPr>
            <a:t> </a:t>
          </a:r>
          <a:endParaRPr lang="en-US" sz="1600" dirty="0">
            <a:latin typeface="Nikosh" pitchFamily="2" charset="0"/>
            <a:cs typeface="Nikosh" pitchFamily="2" charset="0"/>
          </a:endParaRPr>
        </a:p>
      </dgm:t>
    </dgm:pt>
    <dgm:pt modelId="{E408ED7E-FBD0-4956-ACAA-8E15E78A92B2}" type="parTrans" cxnId="{905A43C7-5E13-4A82-BA26-FA4F1C1CFD01}">
      <dgm:prSet/>
      <dgm:spPr/>
      <dgm:t>
        <a:bodyPr/>
        <a:lstStyle/>
        <a:p>
          <a:endParaRPr lang="en-US"/>
        </a:p>
      </dgm:t>
    </dgm:pt>
    <dgm:pt modelId="{10738ED1-7993-492B-9D81-D13A8951E3C8}" type="sibTrans" cxnId="{905A43C7-5E13-4A82-BA26-FA4F1C1CFD01}">
      <dgm:prSet/>
      <dgm:spPr/>
      <dgm:t>
        <a:bodyPr/>
        <a:lstStyle/>
        <a:p>
          <a:endParaRPr lang="en-US"/>
        </a:p>
      </dgm:t>
    </dgm:pt>
    <dgm:pt modelId="{5E8260BB-12A0-46E8-80EE-C3DC0FC42581}">
      <dgm:prSet phldrT="[Text]" custT="1"/>
      <dgm:spPr/>
      <dgm:t>
        <a:bodyPr/>
        <a:lstStyle/>
        <a:p>
          <a:r>
            <a:rPr lang="en-US" sz="1600" dirty="0" smtClean="0">
              <a:latin typeface="Nikosh" pitchFamily="2" charset="0"/>
              <a:cs typeface="Nikosh" pitchFamily="2" charset="0"/>
            </a:rPr>
            <a:t>১৯১৩,</a:t>
          </a:r>
        </a:p>
        <a:p>
          <a:r>
            <a:rPr lang="en-US" sz="1600" dirty="0" err="1" smtClean="0">
              <a:latin typeface="Nikosh" pitchFamily="2" charset="0"/>
              <a:cs typeface="Nikosh" pitchFamily="2" charset="0"/>
            </a:rPr>
            <a:t>নোবেল</a:t>
          </a:r>
          <a:r>
            <a:rPr lang="en-US" sz="16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1600" dirty="0" err="1" smtClean="0">
              <a:latin typeface="Nikosh" pitchFamily="2" charset="0"/>
              <a:cs typeface="Nikosh" pitchFamily="2" charset="0"/>
            </a:rPr>
            <a:t>পুরস্কার</a:t>
          </a:r>
          <a:r>
            <a:rPr lang="en-US" sz="1600" dirty="0" smtClean="0">
              <a:latin typeface="Nikosh" pitchFamily="2" charset="0"/>
              <a:cs typeface="Nikosh" pitchFamily="2" charset="0"/>
            </a:rPr>
            <a:t> </a:t>
          </a:r>
          <a:endParaRPr lang="en-US" sz="1600" dirty="0">
            <a:latin typeface="Nikosh" pitchFamily="2" charset="0"/>
            <a:cs typeface="Nikosh" pitchFamily="2" charset="0"/>
          </a:endParaRPr>
        </a:p>
      </dgm:t>
    </dgm:pt>
    <dgm:pt modelId="{B7529BFA-EC8B-4292-826F-E4B118E9F491}" type="parTrans" cxnId="{3ADCACAD-D439-47AC-90C5-82C05F00CC1A}">
      <dgm:prSet/>
      <dgm:spPr/>
      <dgm:t>
        <a:bodyPr/>
        <a:lstStyle/>
        <a:p>
          <a:endParaRPr lang="en-US"/>
        </a:p>
      </dgm:t>
    </dgm:pt>
    <dgm:pt modelId="{B504CBDE-309D-47B7-BDA7-DEDBE4100983}" type="sibTrans" cxnId="{3ADCACAD-D439-47AC-90C5-82C05F00CC1A}">
      <dgm:prSet/>
      <dgm:spPr/>
      <dgm:t>
        <a:bodyPr/>
        <a:lstStyle/>
        <a:p>
          <a:endParaRPr lang="en-US"/>
        </a:p>
      </dgm:t>
    </dgm:pt>
    <dgm:pt modelId="{5CE497D5-72A0-4FB7-BCF1-2DC11FA755D4}">
      <dgm:prSet phldrT="[Text]" custT="1"/>
      <dgm:spPr/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মৃত্যু</a:t>
          </a:r>
          <a:r>
            <a:rPr lang="en-US" sz="3200" dirty="0" smtClean="0">
              <a:latin typeface="Nikosh" pitchFamily="2" charset="0"/>
              <a:cs typeface="Nikosh" pitchFamily="2" charset="0"/>
            </a:rPr>
            <a:t> ১৯৪১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762F7DE8-0F92-4F2C-B370-55258CA79955}" type="parTrans" cxnId="{4BD2F437-8191-422C-BDF2-AE8FDA7AAE79}">
      <dgm:prSet/>
      <dgm:spPr/>
      <dgm:t>
        <a:bodyPr/>
        <a:lstStyle/>
        <a:p>
          <a:endParaRPr lang="en-US"/>
        </a:p>
      </dgm:t>
    </dgm:pt>
    <dgm:pt modelId="{A573D859-DD4C-4A0F-A917-FC108BC0E0E7}" type="sibTrans" cxnId="{4BD2F437-8191-422C-BDF2-AE8FDA7AAE79}">
      <dgm:prSet/>
      <dgm:spPr/>
      <dgm:t>
        <a:bodyPr/>
        <a:lstStyle/>
        <a:p>
          <a:endParaRPr lang="en-US"/>
        </a:p>
      </dgm:t>
    </dgm:pt>
    <dgm:pt modelId="{DDAE8161-5C5D-42EA-9249-C32CA6226FD7}">
      <dgm:prSet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জন্ম</a:t>
          </a:r>
          <a:endParaRPr lang="en-US" sz="2800" dirty="0" smtClean="0">
            <a:latin typeface="Nikosh" pitchFamily="2" charset="0"/>
            <a:cs typeface="Nikosh" pitchFamily="2" charset="0"/>
          </a:endParaRPr>
        </a:p>
        <a:p>
          <a:r>
            <a:rPr lang="en-US" sz="2800" dirty="0" smtClean="0">
              <a:latin typeface="Nikosh" pitchFamily="2" charset="0"/>
              <a:cs typeface="Nikosh" pitchFamily="2" charset="0"/>
            </a:rPr>
            <a:t>১৮৬১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DB2470F0-234C-4AE1-ACE8-A0640A5A6F7D}" type="parTrans" cxnId="{DC42827C-51B3-4646-85CE-B0E280ED06AF}">
      <dgm:prSet/>
      <dgm:spPr/>
      <dgm:t>
        <a:bodyPr/>
        <a:lstStyle/>
        <a:p>
          <a:endParaRPr lang="en-US"/>
        </a:p>
      </dgm:t>
    </dgm:pt>
    <dgm:pt modelId="{BDC41E69-BE40-42EF-9B97-8FE82BD03191}" type="sibTrans" cxnId="{DC42827C-51B3-4646-85CE-B0E280ED06AF}">
      <dgm:prSet/>
      <dgm:spPr/>
      <dgm:t>
        <a:bodyPr/>
        <a:lstStyle/>
        <a:p>
          <a:endParaRPr lang="en-US"/>
        </a:p>
      </dgm:t>
    </dgm:pt>
    <dgm:pt modelId="{04F17305-DCB7-43FB-972A-6DAAF60F0C11}">
      <dgm:prSet custT="1"/>
      <dgm:spPr/>
      <dgm:t>
        <a:bodyPr/>
        <a:lstStyle/>
        <a:p>
          <a:r>
            <a:rPr lang="en-US" sz="2000" dirty="0" err="1" smtClean="0">
              <a:latin typeface="Nikosh" pitchFamily="2" charset="0"/>
              <a:cs typeface="Nikosh" pitchFamily="2" charset="0"/>
            </a:rPr>
            <a:t>জন্মস্থান-কলকাতা</a:t>
          </a:r>
          <a:r>
            <a:rPr lang="en-US" sz="2000" dirty="0" smtClean="0">
              <a:latin typeface="Nikosh" pitchFamily="2" charset="0"/>
              <a:cs typeface="Nikosh" pitchFamily="2" charset="0"/>
            </a:rPr>
            <a:t>, </a:t>
          </a:r>
          <a:r>
            <a:rPr lang="en-US" sz="2000" dirty="0" err="1" smtClean="0">
              <a:latin typeface="Nikosh" pitchFamily="2" charset="0"/>
              <a:cs typeface="Nikosh" pitchFamily="2" charset="0"/>
            </a:rPr>
            <a:t>ভারত</a:t>
          </a:r>
          <a:endParaRPr lang="en-US" sz="2000" dirty="0">
            <a:latin typeface="Nikosh" pitchFamily="2" charset="0"/>
            <a:cs typeface="Nikosh" pitchFamily="2" charset="0"/>
          </a:endParaRPr>
        </a:p>
      </dgm:t>
    </dgm:pt>
    <dgm:pt modelId="{C7413780-BD17-40C6-A4AD-3344A60AD547}" type="parTrans" cxnId="{B1D901E3-3A19-4B8E-86DA-AB2CDC46F8B9}">
      <dgm:prSet/>
      <dgm:spPr/>
      <dgm:t>
        <a:bodyPr/>
        <a:lstStyle/>
        <a:p>
          <a:endParaRPr lang="en-US"/>
        </a:p>
      </dgm:t>
    </dgm:pt>
    <dgm:pt modelId="{B395542E-B6FA-4F9E-AB55-07E05EE2A868}" type="sibTrans" cxnId="{B1D901E3-3A19-4B8E-86DA-AB2CDC46F8B9}">
      <dgm:prSet/>
      <dgm:spPr/>
      <dgm:t>
        <a:bodyPr/>
        <a:lstStyle/>
        <a:p>
          <a:endParaRPr lang="en-US"/>
        </a:p>
      </dgm:t>
    </dgm:pt>
    <dgm:pt modelId="{8FB237E8-9257-4E8F-81D4-59BA7A381B62}" type="pres">
      <dgm:prSet presAssocID="{BE3013C9-A20D-4A6A-B157-72D0EAE568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A08088-A7E6-44EC-B937-09DBFBD11E4F}" type="pres">
      <dgm:prSet presAssocID="{1F6BF95A-97C7-4325-9695-10D3B37F9587}" presName="centerShape" presStyleLbl="node0" presStyleIdx="0" presStyleCnt="1" custScaleX="113264"/>
      <dgm:spPr/>
      <dgm:t>
        <a:bodyPr/>
        <a:lstStyle/>
        <a:p>
          <a:endParaRPr lang="en-US"/>
        </a:p>
      </dgm:t>
    </dgm:pt>
    <dgm:pt modelId="{7ECA43DA-2387-4C9B-B269-193A1C502CBF}" type="pres">
      <dgm:prSet presAssocID="{DB2470F0-234C-4AE1-ACE8-A0640A5A6F7D}" presName="parTrans" presStyleLbl="sibTrans2D1" presStyleIdx="0" presStyleCnt="5"/>
      <dgm:spPr/>
      <dgm:t>
        <a:bodyPr/>
        <a:lstStyle/>
        <a:p>
          <a:endParaRPr lang="en-US"/>
        </a:p>
      </dgm:t>
    </dgm:pt>
    <dgm:pt modelId="{8F77064F-8DAD-4D3A-84C2-D5D1653634DF}" type="pres">
      <dgm:prSet presAssocID="{DB2470F0-234C-4AE1-ACE8-A0640A5A6F7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3848CB1-F5E1-46B2-84CF-FA732C942C9B}" type="pres">
      <dgm:prSet presAssocID="{DDAE8161-5C5D-42EA-9249-C32CA6226FD7}" presName="node" presStyleLbl="node1" presStyleIdx="0" presStyleCnt="5" custRadScaleRad="92375" custRadScaleInc="8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AAE20-3A1C-418D-AD5B-5BB087BC8015}" type="pres">
      <dgm:prSet presAssocID="{C7413780-BD17-40C6-A4AD-3344A60AD547}" presName="parTrans" presStyleLbl="sibTrans2D1" presStyleIdx="1" presStyleCnt="5"/>
      <dgm:spPr/>
      <dgm:t>
        <a:bodyPr/>
        <a:lstStyle/>
        <a:p>
          <a:endParaRPr lang="en-US"/>
        </a:p>
      </dgm:t>
    </dgm:pt>
    <dgm:pt modelId="{1A4D2365-815E-4A5C-A308-620CC72E83FD}" type="pres">
      <dgm:prSet presAssocID="{C7413780-BD17-40C6-A4AD-3344A60AD54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01370CD-5F91-4886-B44E-4AB153840507}" type="pres">
      <dgm:prSet presAssocID="{04F17305-DCB7-43FB-972A-6DAAF60F0C11}" presName="node" presStyleLbl="node1" presStyleIdx="1" presStyleCnt="5" custScaleX="112228" custRadScaleRad="112478" custRadScaleInc="-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A792A-4BB2-4CA9-B6E3-13ECE16E50FF}" type="pres">
      <dgm:prSet presAssocID="{E408ED7E-FBD0-4956-ACAA-8E15E78A92B2}" presName="parTrans" presStyleLbl="sibTrans2D1" presStyleIdx="2" presStyleCnt="5"/>
      <dgm:spPr/>
      <dgm:t>
        <a:bodyPr/>
        <a:lstStyle/>
        <a:p>
          <a:endParaRPr lang="en-US"/>
        </a:p>
      </dgm:t>
    </dgm:pt>
    <dgm:pt modelId="{67C6C55F-07D7-430B-AC05-3370CF2DED1D}" type="pres">
      <dgm:prSet presAssocID="{E408ED7E-FBD0-4956-ACAA-8E15E78A92B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EB8D96F-0F76-4649-8735-37E9B9000502}" type="pres">
      <dgm:prSet presAssocID="{AF95D80A-973A-4C8D-9792-9FD6EBCBA6B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A6DA2-0607-416A-B57D-D1518F68B34A}" type="pres">
      <dgm:prSet presAssocID="{B7529BFA-EC8B-4292-826F-E4B118E9F491}" presName="parTrans" presStyleLbl="sibTrans2D1" presStyleIdx="3" presStyleCnt="5"/>
      <dgm:spPr/>
      <dgm:t>
        <a:bodyPr/>
        <a:lstStyle/>
        <a:p>
          <a:endParaRPr lang="en-US"/>
        </a:p>
      </dgm:t>
    </dgm:pt>
    <dgm:pt modelId="{B503C0C0-1D24-48A8-A916-F9483AB026AA}" type="pres">
      <dgm:prSet presAssocID="{B7529BFA-EC8B-4292-826F-E4B118E9F49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8288BDE-CD27-40C2-BABC-24D738BF45DC}" type="pres">
      <dgm:prSet presAssocID="{5E8260BB-12A0-46E8-80EE-C3DC0FC42581}" presName="node" presStyleLbl="node1" presStyleIdx="3" presStyleCnt="5" custRadScaleRad="99239" custRadScaleInc="-1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19D2D-702A-4E8B-ABB4-FE3B3D8CEFCD}" type="pres">
      <dgm:prSet presAssocID="{762F7DE8-0F92-4F2C-B370-55258CA79955}" presName="parTrans" presStyleLbl="sibTrans2D1" presStyleIdx="4" presStyleCnt="5"/>
      <dgm:spPr/>
      <dgm:t>
        <a:bodyPr/>
        <a:lstStyle/>
        <a:p>
          <a:endParaRPr lang="en-US"/>
        </a:p>
      </dgm:t>
    </dgm:pt>
    <dgm:pt modelId="{F55961B3-0B5C-4F3F-9B82-F4EF86EAECB8}" type="pres">
      <dgm:prSet presAssocID="{762F7DE8-0F92-4F2C-B370-55258CA79955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F7DC0B86-E49A-4490-9E92-39105261E2C8}" type="pres">
      <dgm:prSet presAssocID="{5CE497D5-72A0-4FB7-BCF1-2DC11FA755D4}" presName="node" presStyleLbl="node1" presStyleIdx="4" presStyleCnt="5" custRadScaleRad="107643" custRadScaleInc="3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FFE019-F391-4C8F-BC79-F9E9F1DC7C0D}" type="presOf" srcId="{E408ED7E-FBD0-4956-ACAA-8E15E78A92B2}" destId="{67C6C55F-07D7-430B-AC05-3370CF2DED1D}" srcOrd="1" destOrd="0" presId="urn:microsoft.com/office/officeart/2005/8/layout/radial5"/>
    <dgm:cxn modelId="{6C4CA79C-3622-4D61-87DB-2AACD5ED3D39}" type="presOf" srcId="{DB2470F0-234C-4AE1-ACE8-A0640A5A6F7D}" destId="{8F77064F-8DAD-4D3A-84C2-D5D1653634DF}" srcOrd="1" destOrd="0" presId="urn:microsoft.com/office/officeart/2005/8/layout/radial5"/>
    <dgm:cxn modelId="{62629A0A-C201-4E9F-B35F-78768C076D69}" type="presOf" srcId="{762F7DE8-0F92-4F2C-B370-55258CA79955}" destId="{CC819D2D-702A-4E8B-ABB4-FE3B3D8CEFCD}" srcOrd="0" destOrd="0" presId="urn:microsoft.com/office/officeart/2005/8/layout/radial5"/>
    <dgm:cxn modelId="{C8321647-4A5E-41C8-A1E1-88A9DD1EA3EB}" type="presOf" srcId="{B7529BFA-EC8B-4292-826F-E4B118E9F491}" destId="{B503C0C0-1D24-48A8-A916-F9483AB026AA}" srcOrd="1" destOrd="0" presId="urn:microsoft.com/office/officeart/2005/8/layout/radial5"/>
    <dgm:cxn modelId="{B1D901E3-3A19-4B8E-86DA-AB2CDC46F8B9}" srcId="{1F6BF95A-97C7-4325-9695-10D3B37F9587}" destId="{04F17305-DCB7-43FB-972A-6DAAF60F0C11}" srcOrd="1" destOrd="0" parTransId="{C7413780-BD17-40C6-A4AD-3344A60AD547}" sibTransId="{B395542E-B6FA-4F9E-AB55-07E05EE2A868}"/>
    <dgm:cxn modelId="{32EC20DA-6BE8-4303-BB9A-D0A9849F3190}" type="presOf" srcId="{C7413780-BD17-40C6-A4AD-3344A60AD547}" destId="{9D2AAE20-3A1C-418D-AD5B-5BB087BC8015}" srcOrd="0" destOrd="0" presId="urn:microsoft.com/office/officeart/2005/8/layout/radial5"/>
    <dgm:cxn modelId="{4BD2F437-8191-422C-BDF2-AE8FDA7AAE79}" srcId="{1F6BF95A-97C7-4325-9695-10D3B37F9587}" destId="{5CE497D5-72A0-4FB7-BCF1-2DC11FA755D4}" srcOrd="4" destOrd="0" parTransId="{762F7DE8-0F92-4F2C-B370-55258CA79955}" sibTransId="{A573D859-DD4C-4A0F-A917-FC108BC0E0E7}"/>
    <dgm:cxn modelId="{FD31C1A5-853D-4798-872C-4F051B9DFDF5}" type="presOf" srcId="{C7413780-BD17-40C6-A4AD-3344A60AD547}" destId="{1A4D2365-815E-4A5C-A308-620CC72E83FD}" srcOrd="1" destOrd="0" presId="urn:microsoft.com/office/officeart/2005/8/layout/radial5"/>
    <dgm:cxn modelId="{7CF5840A-E44E-4E7F-956D-3AEDB81AD85E}" type="presOf" srcId="{BE3013C9-A20D-4A6A-B157-72D0EAE56848}" destId="{8FB237E8-9257-4E8F-81D4-59BA7A381B62}" srcOrd="0" destOrd="0" presId="urn:microsoft.com/office/officeart/2005/8/layout/radial5"/>
    <dgm:cxn modelId="{3ADCACAD-D439-47AC-90C5-82C05F00CC1A}" srcId="{1F6BF95A-97C7-4325-9695-10D3B37F9587}" destId="{5E8260BB-12A0-46E8-80EE-C3DC0FC42581}" srcOrd="3" destOrd="0" parTransId="{B7529BFA-EC8B-4292-826F-E4B118E9F491}" sibTransId="{B504CBDE-309D-47B7-BDA7-DEDBE4100983}"/>
    <dgm:cxn modelId="{9F9ABCC9-5327-4112-B4EE-C6CBC517A01F}" type="presOf" srcId="{E408ED7E-FBD0-4956-ACAA-8E15E78A92B2}" destId="{387A792A-4BB2-4CA9-B6E3-13ECE16E50FF}" srcOrd="0" destOrd="0" presId="urn:microsoft.com/office/officeart/2005/8/layout/radial5"/>
    <dgm:cxn modelId="{FA3ECE62-DD29-4F17-ADD6-0B6EA1750BE4}" srcId="{BE3013C9-A20D-4A6A-B157-72D0EAE56848}" destId="{1F6BF95A-97C7-4325-9695-10D3B37F9587}" srcOrd="0" destOrd="0" parTransId="{8FD0A37E-A54E-41DC-9656-33187B348167}" sibTransId="{73DE0A02-9189-4A4A-816B-9C5A4285ABE5}"/>
    <dgm:cxn modelId="{AA38A2CC-B0C1-4E6E-934E-C9BA8DBAD3F0}" type="presOf" srcId="{04F17305-DCB7-43FB-972A-6DAAF60F0C11}" destId="{201370CD-5F91-4886-B44E-4AB153840507}" srcOrd="0" destOrd="0" presId="urn:microsoft.com/office/officeart/2005/8/layout/radial5"/>
    <dgm:cxn modelId="{989C55C8-DC6B-48CD-91E0-0814FB529D47}" type="presOf" srcId="{DB2470F0-234C-4AE1-ACE8-A0640A5A6F7D}" destId="{7ECA43DA-2387-4C9B-B269-193A1C502CBF}" srcOrd="0" destOrd="0" presId="urn:microsoft.com/office/officeart/2005/8/layout/radial5"/>
    <dgm:cxn modelId="{C4C7D119-B508-40E5-8511-8D5FB7F5BE5D}" type="presOf" srcId="{AF95D80A-973A-4C8D-9792-9FD6EBCBA6B6}" destId="{BEB8D96F-0F76-4649-8735-37E9B9000502}" srcOrd="0" destOrd="0" presId="urn:microsoft.com/office/officeart/2005/8/layout/radial5"/>
    <dgm:cxn modelId="{22695B79-85BF-48A8-B4A2-92BC25273707}" type="presOf" srcId="{762F7DE8-0F92-4F2C-B370-55258CA79955}" destId="{F55961B3-0B5C-4F3F-9B82-F4EF86EAECB8}" srcOrd="1" destOrd="0" presId="urn:microsoft.com/office/officeart/2005/8/layout/radial5"/>
    <dgm:cxn modelId="{7605F754-AB62-452B-B076-C0CFDDC832EA}" type="presOf" srcId="{5CE497D5-72A0-4FB7-BCF1-2DC11FA755D4}" destId="{F7DC0B86-E49A-4490-9E92-39105261E2C8}" srcOrd="0" destOrd="0" presId="urn:microsoft.com/office/officeart/2005/8/layout/radial5"/>
    <dgm:cxn modelId="{DC42827C-51B3-4646-85CE-B0E280ED06AF}" srcId="{1F6BF95A-97C7-4325-9695-10D3B37F9587}" destId="{DDAE8161-5C5D-42EA-9249-C32CA6226FD7}" srcOrd="0" destOrd="0" parTransId="{DB2470F0-234C-4AE1-ACE8-A0640A5A6F7D}" sibTransId="{BDC41E69-BE40-42EF-9B97-8FE82BD03191}"/>
    <dgm:cxn modelId="{05E60FF7-AE0F-4557-8CA6-A148B46D1869}" type="presOf" srcId="{5E8260BB-12A0-46E8-80EE-C3DC0FC42581}" destId="{B8288BDE-CD27-40C2-BABC-24D738BF45DC}" srcOrd="0" destOrd="0" presId="urn:microsoft.com/office/officeart/2005/8/layout/radial5"/>
    <dgm:cxn modelId="{4BA799C7-5E4E-4B12-B77B-4651C5B27B4B}" type="presOf" srcId="{1F6BF95A-97C7-4325-9695-10D3B37F9587}" destId="{2EA08088-A7E6-44EC-B937-09DBFBD11E4F}" srcOrd="0" destOrd="0" presId="urn:microsoft.com/office/officeart/2005/8/layout/radial5"/>
    <dgm:cxn modelId="{F3370195-EABB-471C-AD54-73D5F4D4316B}" type="presOf" srcId="{B7529BFA-EC8B-4292-826F-E4B118E9F491}" destId="{47DA6DA2-0607-416A-B57D-D1518F68B34A}" srcOrd="0" destOrd="0" presId="urn:microsoft.com/office/officeart/2005/8/layout/radial5"/>
    <dgm:cxn modelId="{905A43C7-5E13-4A82-BA26-FA4F1C1CFD01}" srcId="{1F6BF95A-97C7-4325-9695-10D3B37F9587}" destId="{AF95D80A-973A-4C8D-9792-9FD6EBCBA6B6}" srcOrd="2" destOrd="0" parTransId="{E408ED7E-FBD0-4956-ACAA-8E15E78A92B2}" sibTransId="{10738ED1-7993-492B-9D81-D13A8951E3C8}"/>
    <dgm:cxn modelId="{FB1A70D6-7EC3-4A1D-9983-2F9DA827EBC7}" type="presOf" srcId="{DDAE8161-5C5D-42EA-9249-C32CA6226FD7}" destId="{13848CB1-F5E1-46B2-84CF-FA732C942C9B}" srcOrd="0" destOrd="0" presId="urn:microsoft.com/office/officeart/2005/8/layout/radial5"/>
    <dgm:cxn modelId="{E9A0F173-333E-4562-8AB8-C7D4207C930C}" type="presParOf" srcId="{8FB237E8-9257-4E8F-81D4-59BA7A381B62}" destId="{2EA08088-A7E6-44EC-B937-09DBFBD11E4F}" srcOrd="0" destOrd="0" presId="urn:microsoft.com/office/officeart/2005/8/layout/radial5"/>
    <dgm:cxn modelId="{1F10B38E-5EFD-466F-8BCC-F5ED39CFFBBF}" type="presParOf" srcId="{8FB237E8-9257-4E8F-81D4-59BA7A381B62}" destId="{7ECA43DA-2387-4C9B-B269-193A1C502CBF}" srcOrd="1" destOrd="0" presId="urn:microsoft.com/office/officeart/2005/8/layout/radial5"/>
    <dgm:cxn modelId="{4BC339F7-8BEA-42D0-A929-F898D017F049}" type="presParOf" srcId="{7ECA43DA-2387-4C9B-B269-193A1C502CBF}" destId="{8F77064F-8DAD-4D3A-84C2-D5D1653634DF}" srcOrd="0" destOrd="0" presId="urn:microsoft.com/office/officeart/2005/8/layout/radial5"/>
    <dgm:cxn modelId="{60C89699-4494-4851-AF8F-F630D34372E9}" type="presParOf" srcId="{8FB237E8-9257-4E8F-81D4-59BA7A381B62}" destId="{13848CB1-F5E1-46B2-84CF-FA732C942C9B}" srcOrd="2" destOrd="0" presId="urn:microsoft.com/office/officeart/2005/8/layout/radial5"/>
    <dgm:cxn modelId="{898D0704-FC91-4E73-A90A-798C074AB66E}" type="presParOf" srcId="{8FB237E8-9257-4E8F-81D4-59BA7A381B62}" destId="{9D2AAE20-3A1C-418D-AD5B-5BB087BC8015}" srcOrd="3" destOrd="0" presId="urn:microsoft.com/office/officeart/2005/8/layout/radial5"/>
    <dgm:cxn modelId="{40E82E04-F2F2-4EA0-A0C3-B7674B1E92A3}" type="presParOf" srcId="{9D2AAE20-3A1C-418D-AD5B-5BB087BC8015}" destId="{1A4D2365-815E-4A5C-A308-620CC72E83FD}" srcOrd="0" destOrd="0" presId="urn:microsoft.com/office/officeart/2005/8/layout/radial5"/>
    <dgm:cxn modelId="{8E6155BF-C131-4633-8723-E129248A75D3}" type="presParOf" srcId="{8FB237E8-9257-4E8F-81D4-59BA7A381B62}" destId="{201370CD-5F91-4886-B44E-4AB153840507}" srcOrd="4" destOrd="0" presId="urn:microsoft.com/office/officeart/2005/8/layout/radial5"/>
    <dgm:cxn modelId="{79E0820C-3D03-4983-8EE2-EFE672FFAE02}" type="presParOf" srcId="{8FB237E8-9257-4E8F-81D4-59BA7A381B62}" destId="{387A792A-4BB2-4CA9-B6E3-13ECE16E50FF}" srcOrd="5" destOrd="0" presId="urn:microsoft.com/office/officeart/2005/8/layout/radial5"/>
    <dgm:cxn modelId="{899774AD-24BE-41E1-BF96-6350C01B9A28}" type="presParOf" srcId="{387A792A-4BB2-4CA9-B6E3-13ECE16E50FF}" destId="{67C6C55F-07D7-430B-AC05-3370CF2DED1D}" srcOrd="0" destOrd="0" presId="urn:microsoft.com/office/officeart/2005/8/layout/radial5"/>
    <dgm:cxn modelId="{883FBAE0-6211-47CD-AC03-AEE420E0CCBD}" type="presParOf" srcId="{8FB237E8-9257-4E8F-81D4-59BA7A381B62}" destId="{BEB8D96F-0F76-4649-8735-37E9B9000502}" srcOrd="6" destOrd="0" presId="urn:microsoft.com/office/officeart/2005/8/layout/radial5"/>
    <dgm:cxn modelId="{0E5F14D6-CD5E-4338-A08B-7F7E9E789AF2}" type="presParOf" srcId="{8FB237E8-9257-4E8F-81D4-59BA7A381B62}" destId="{47DA6DA2-0607-416A-B57D-D1518F68B34A}" srcOrd="7" destOrd="0" presId="urn:microsoft.com/office/officeart/2005/8/layout/radial5"/>
    <dgm:cxn modelId="{B266E537-0DDF-4788-91E0-0479801341CD}" type="presParOf" srcId="{47DA6DA2-0607-416A-B57D-D1518F68B34A}" destId="{B503C0C0-1D24-48A8-A916-F9483AB026AA}" srcOrd="0" destOrd="0" presId="urn:microsoft.com/office/officeart/2005/8/layout/radial5"/>
    <dgm:cxn modelId="{295D42EA-9271-4DDF-97C9-105276EA1D63}" type="presParOf" srcId="{8FB237E8-9257-4E8F-81D4-59BA7A381B62}" destId="{B8288BDE-CD27-40C2-BABC-24D738BF45DC}" srcOrd="8" destOrd="0" presId="urn:microsoft.com/office/officeart/2005/8/layout/radial5"/>
    <dgm:cxn modelId="{12217663-6EAC-4A8D-BAD2-9411824D0891}" type="presParOf" srcId="{8FB237E8-9257-4E8F-81D4-59BA7A381B62}" destId="{CC819D2D-702A-4E8B-ABB4-FE3B3D8CEFCD}" srcOrd="9" destOrd="0" presId="urn:microsoft.com/office/officeart/2005/8/layout/radial5"/>
    <dgm:cxn modelId="{ECC987DD-8D54-46BF-8AA8-F6CBE2251F9D}" type="presParOf" srcId="{CC819D2D-702A-4E8B-ABB4-FE3B3D8CEFCD}" destId="{F55961B3-0B5C-4F3F-9B82-F4EF86EAECB8}" srcOrd="0" destOrd="0" presId="urn:microsoft.com/office/officeart/2005/8/layout/radial5"/>
    <dgm:cxn modelId="{8525F0BD-D49B-42DB-8ABE-2221E12997C4}" type="presParOf" srcId="{8FB237E8-9257-4E8F-81D4-59BA7A381B62}" destId="{F7DC0B86-E49A-4490-9E92-39105261E2C8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24384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80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r>
              <a:rPr lang="en-US" sz="80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80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4648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48200" y="0"/>
            <a:ext cx="506895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8-512-20018150-thumbnail-16x9-mm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5959366" cy="2971800"/>
          </a:xfrm>
          <a:prstGeom prst="rect">
            <a:avLst/>
          </a:prstGeom>
        </p:spPr>
      </p:pic>
      <p:pic>
        <p:nvPicPr>
          <p:cNvPr id="5" name="Picture 4" descr="Screenshot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495800"/>
            <a:ext cx="57912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a8fb4777c03adb1f10ef641f020ceb0a9adbb1a6e163f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1"/>
            <a:ext cx="6248400" cy="3633198"/>
          </a:xfrm>
          <a:prstGeom prst="rect">
            <a:avLst/>
          </a:prstGeom>
        </p:spPr>
      </p:pic>
      <p:pic>
        <p:nvPicPr>
          <p:cNvPr id="5" name="Picture 4" descr="Screenshot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572000"/>
            <a:ext cx="601980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82713" y="3187700"/>
          <a:ext cx="6378575" cy="481013"/>
        </p:xfrm>
        <a:graphic>
          <a:graphicData uri="http://schemas.openxmlformats.org/presentationml/2006/ole">
            <p:oleObj spid="_x0000_s24578" name="Packager Shell Object" showAsIcon="1" r:id="rId3" imgW="6378840" imgH="48132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95600" y="914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দেখি</a:t>
            </a:r>
            <a:r>
              <a:rPr lang="en-US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2743200" y="838200"/>
            <a:ext cx="3657600" cy="1143000"/>
          </a:xfrm>
          <a:prstGeom prst="snip2Diag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6600" y="9144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en-US" sz="4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8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343400" y="1981200"/>
            <a:ext cx="457200" cy="533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5400" y="2590800"/>
            <a:ext cx="6629400" cy="28194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28956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১।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রবীন্দ্রনাথ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ঠাকুর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কাব্যের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নোবেল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পুরস্কার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লাভ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?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আফগানিস্থানের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রাজধানীর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৩। “</a:t>
            </a:r>
            <a:r>
              <a:rPr lang="en-US" sz="36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দুহিতা</a:t>
            </a:r>
            <a:r>
              <a:rPr lang="en-US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” </a:t>
            </a:r>
            <a:r>
              <a:rPr lang="en-US" sz="36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শব্দের</a:t>
            </a:r>
            <a:r>
              <a:rPr lang="en-US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?  </a:t>
            </a:r>
            <a:endParaRPr lang="en-US" sz="36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3048000" y="609600"/>
            <a:ext cx="3505200" cy="1219200"/>
          </a:xfrm>
          <a:prstGeom prst="wedgeEllipseCallou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1400" y="838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36220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# </a:t>
            </a:r>
            <a:r>
              <a:rPr lang="en-US" sz="5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মিনির</a:t>
            </a:r>
            <a:r>
              <a:rPr lang="en-US" sz="5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5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রহমতের</a:t>
            </a:r>
            <a:r>
              <a:rPr lang="en-US" sz="5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স্নেহের</a:t>
            </a:r>
            <a:r>
              <a:rPr lang="en-US" sz="5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কারন</a:t>
            </a:r>
            <a:r>
              <a:rPr lang="en-US" sz="5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5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করো</a:t>
            </a:r>
            <a:r>
              <a:rPr lang="en-US" sz="5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54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57400" y="609600"/>
            <a:ext cx="4038600" cy="1447800"/>
          </a:xfrm>
          <a:prstGeom prst="horizontalScroll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8382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১।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কাবুলিওয়ালার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?  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en-US" sz="3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কাবুলিওয়ালার</a:t>
            </a:r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মলিন</a:t>
            </a:r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কাগজটিতে</a:t>
            </a:r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ছিল</a:t>
            </a:r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? 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৩</a:t>
            </a:r>
            <a:r>
              <a:rPr lang="en-US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লেখক</a:t>
            </a:r>
            <a:r>
              <a:rPr lang="en-US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দেখে</a:t>
            </a:r>
            <a:r>
              <a:rPr lang="en-US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রহমতকে</a:t>
            </a:r>
            <a:r>
              <a:rPr lang="en-US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চিনতে</a:t>
            </a:r>
            <a:r>
              <a:rPr lang="en-US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পারলেন</a:t>
            </a:r>
            <a:r>
              <a:rPr lang="en-US" sz="32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? 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৪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মিনির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বয়স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কত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?  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৫। “ </a:t>
            </a:r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আমাকে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পয়সা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দিবেন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”।– </a:t>
            </a:r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কে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এ </a:t>
            </a:r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কথা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বলেছে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 </a:t>
            </a:r>
            <a:endParaRPr lang="en-US" sz="32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77494462Jahed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"/>
            <a:ext cx="5562600" cy="243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6" name="Bevel 5"/>
          <p:cNvSpPr/>
          <p:nvPr/>
        </p:nvSpPr>
        <p:spPr>
          <a:xfrm>
            <a:off x="3048000" y="2895600"/>
            <a:ext cx="2819400" cy="838200"/>
          </a:xfrm>
          <a:prstGeom prst="bevel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29718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বাড়ীর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3886200"/>
            <a:ext cx="701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*</a:t>
            </a:r>
            <a:r>
              <a:rPr lang="en-US" sz="44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“</a:t>
            </a:r>
            <a:r>
              <a:rPr lang="en-US" sz="44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আমিতো</a:t>
            </a:r>
            <a:r>
              <a:rPr lang="en-US" sz="44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সওদা</a:t>
            </a:r>
            <a:r>
              <a:rPr lang="en-US" sz="44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4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আসিনি</a:t>
            </a:r>
            <a:r>
              <a:rPr lang="en-US" sz="44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”-       </a:t>
            </a:r>
            <a:r>
              <a:rPr lang="en-US" sz="44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কথাটি</a:t>
            </a:r>
            <a:r>
              <a:rPr lang="en-US" sz="44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বুঝিয়ে</a:t>
            </a:r>
            <a:r>
              <a:rPr lang="en-US" sz="44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লেখ</a:t>
            </a:r>
            <a:r>
              <a:rPr lang="en-US" sz="44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44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-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30425"/>
            <a:ext cx="6400800" cy="259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57200"/>
            <a:ext cx="5410200" cy="1066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381001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80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590800" y="1524000"/>
            <a:ext cx="304800" cy="6096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477000" y="1524000"/>
            <a:ext cx="304800" cy="6858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5400" y="2209800"/>
            <a:ext cx="3200400" cy="38862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2514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09800" y="3048000"/>
            <a:ext cx="914400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4038601"/>
            <a:ext cx="2819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মোঃ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শফিউল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আজম</a:t>
            </a: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সহকারী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শিক্ষক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নুর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উল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উলুম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গাউছিয়া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মুনিরীয়া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দাখিল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মাদ্রাসা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err="1" smtClean="0">
                <a:solidFill>
                  <a:srgbClr val="00B0F0"/>
                </a:solidFill>
              </a:rPr>
              <a:t>ফটিকছড়ি</a:t>
            </a:r>
            <a:r>
              <a:rPr lang="en-US" sz="2000" dirty="0" smtClean="0">
                <a:solidFill>
                  <a:srgbClr val="00B0F0"/>
                </a:solidFill>
              </a:rPr>
              <a:t>, </a:t>
            </a:r>
            <a:r>
              <a:rPr lang="en-US" sz="2000" dirty="0" err="1" smtClean="0">
                <a:solidFill>
                  <a:srgbClr val="00B0F0"/>
                </a:solidFill>
              </a:rPr>
              <a:t>চট্টগ্রাম</a:t>
            </a:r>
            <a:r>
              <a:rPr lang="en-US" sz="2000" dirty="0" smtClean="0">
                <a:solidFill>
                  <a:srgbClr val="00B0F0"/>
                </a:solidFill>
              </a:rPr>
              <a:t>।</a:t>
            </a:r>
          </a:p>
          <a:p>
            <a:r>
              <a:rPr lang="en-US" sz="2000" dirty="0" err="1" smtClean="0"/>
              <a:t>আইডি</a:t>
            </a:r>
            <a:r>
              <a:rPr lang="en-US" sz="2000" dirty="0" smtClean="0"/>
              <a:t> </a:t>
            </a:r>
            <a:r>
              <a:rPr lang="en-US" sz="2000" dirty="0" err="1" smtClean="0"/>
              <a:t>নং</a:t>
            </a:r>
            <a:r>
              <a:rPr lang="en-US" sz="2000" dirty="0" smtClean="0"/>
              <a:t>- ২৪ </a:t>
            </a:r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105400" y="2286000"/>
            <a:ext cx="3200400" cy="3657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6400" y="2362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36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3124200"/>
            <a:ext cx="2895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সপ্তম</a:t>
            </a:r>
            <a:endParaRPr lang="en-US" sz="2800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800" dirty="0" err="1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2800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বাংলা</a:t>
            </a:r>
            <a:endParaRPr lang="en-US" sz="2800" dirty="0" smtClean="0">
              <a:solidFill>
                <a:schemeClr val="accent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8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অধ্যায়ঃ</a:t>
            </a:r>
            <a:r>
              <a:rPr lang="en-US" sz="28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2800" dirty="0" smtClean="0">
                <a:solidFill>
                  <a:srgbClr val="92D050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পাঠঃ</a:t>
            </a:r>
            <a:r>
              <a:rPr lang="en-US" sz="28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কাবুলিওয়ালা</a:t>
            </a:r>
            <a:endParaRPr lang="en-US" sz="2800" dirty="0" smtClean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পাঠঃ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গদ্য</a:t>
            </a:r>
            <a:endParaRPr lang="en-US" sz="2800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 ৪০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মিনিট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3048000" cy="3102429"/>
          </a:xfrm>
          <a:prstGeom prst="rect">
            <a:avLst/>
          </a:prstGeom>
        </p:spPr>
      </p:pic>
      <p:pic>
        <p:nvPicPr>
          <p:cNvPr id="3" name="Picture 2" descr="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76400"/>
            <a:ext cx="2667000" cy="284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6858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ছবিগুলো</a:t>
            </a:r>
            <a:r>
              <a:rPr lang="en-US" sz="4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sz="4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4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1816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ছবিগুলোর</a:t>
            </a:r>
            <a:r>
              <a:rPr lang="en-US" sz="4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4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পাঠ্য</a:t>
            </a:r>
            <a:r>
              <a:rPr lang="en-US" sz="4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বইয়ের</a:t>
            </a:r>
            <a:r>
              <a:rPr lang="en-US" sz="4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গল্পের</a:t>
            </a:r>
            <a:r>
              <a:rPr lang="en-US" sz="4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মিল</a:t>
            </a:r>
            <a:r>
              <a:rPr lang="en-US" sz="4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পাওয়া</a:t>
            </a:r>
            <a:r>
              <a:rPr lang="en-US" sz="4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4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? </a:t>
            </a:r>
            <a:endParaRPr lang="en-US" sz="40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457200"/>
            <a:ext cx="3657600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শিরোনাম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657600" y="1524000"/>
            <a:ext cx="457200" cy="6858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62200"/>
            <a:ext cx="5105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33400"/>
            <a:ext cx="3733800" cy="110799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শিখনফল</a:t>
            </a:r>
            <a:endParaRPr lang="en-US" sz="66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81000" y="3276600"/>
            <a:ext cx="2743200" cy="9906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505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শিক্ষার্থীরা</a:t>
            </a:r>
            <a:endParaRPr lang="en-US" sz="24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24200" y="2438400"/>
            <a:ext cx="5105400" cy="2667000"/>
          </a:xfrm>
          <a:prstGeom prst="round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4419600" cy="236988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মিনির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রহমতের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স্নেহের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447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1800" y="685800"/>
            <a:ext cx="342900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লেখক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A08088-A7E6-44EC-B937-09DBFBD11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2EA08088-A7E6-44EC-B937-09DBFBD11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CA43DA-2387-4C9B-B269-193A1C502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7ECA43DA-2387-4C9B-B269-193A1C502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848CB1-F5E1-46B2-84CF-FA732C942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13848CB1-F5E1-46B2-84CF-FA732C942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2AAE20-3A1C-418D-AD5B-5BB087BC8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D2AAE20-3A1C-418D-AD5B-5BB087BC80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1370CD-5F91-4886-B44E-4AB153840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201370CD-5F91-4886-B44E-4AB153840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7A792A-4BB2-4CA9-B6E3-13ECE16E5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387A792A-4BB2-4CA9-B6E3-13ECE16E5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B8D96F-0F76-4649-8735-37E9B9000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BEB8D96F-0F76-4649-8735-37E9B9000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DA6DA2-0607-416A-B57D-D1518F68B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47DA6DA2-0607-416A-B57D-D1518F68B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288BDE-CD27-40C2-BABC-24D738BF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B8288BDE-CD27-40C2-BABC-24D738BF4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819D2D-702A-4E8B-ABB4-FE3B3D8CE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CC819D2D-702A-4E8B-ABB4-FE3B3D8CE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DC0B86-E49A-4490-9E92-39105261E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F7DC0B86-E49A-4490-9E92-39105261E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914400"/>
            <a:ext cx="28956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শব্দার্থ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শিখি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667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কাবুল</a:t>
            </a:r>
            <a:endParaRPr lang="en-US" sz="48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362200" y="29718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D48690-9880-AAA8-31B1-3614DC044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442383"/>
            <a:ext cx="2133600" cy="1280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25908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আফগানিস্থানের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রাজধানী</a:t>
            </a:r>
            <a:endParaRPr lang="en-US" sz="32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334000" y="2971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49530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খোবানি</a:t>
            </a:r>
            <a:endParaRPr lang="en-US" sz="44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133600" y="51816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DC6D3D8-AD26-1076-E0C5-4C79E97DAA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352" b="5440"/>
          <a:stretch/>
        </p:blipFill>
        <p:spPr>
          <a:xfrm>
            <a:off x="2895600" y="4648200"/>
            <a:ext cx="2001330" cy="11478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Right Arrow 13"/>
          <p:cNvSpPr/>
          <p:nvPr/>
        </p:nvSpPr>
        <p:spPr>
          <a:xfrm>
            <a:off x="5181600" y="51054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43600" y="45720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বাদাম</a:t>
            </a:r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ফল</a:t>
            </a:r>
            <a:endParaRPr lang="en-US" sz="32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দুহিতা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438400" y="1524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067FCC0-CF18-9149-E5DD-63214ECA1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34" b="4074"/>
          <a:stretch/>
        </p:blipFill>
        <p:spPr>
          <a:xfrm>
            <a:off x="3276600" y="914400"/>
            <a:ext cx="2514600" cy="145220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172200" y="15240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0" y="1219200"/>
            <a:ext cx="1231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কন্যা</a:t>
            </a:r>
            <a:endParaRPr lang="en-US" sz="54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2004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লড়কি</a:t>
            </a:r>
            <a:endParaRPr lang="en-US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362200" y="3429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BC8135B-5F00-52A6-9F52-34C822235A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73"/>
          <a:stretch/>
        </p:blipFill>
        <p:spPr>
          <a:xfrm flipH="1">
            <a:off x="3200400" y="3048000"/>
            <a:ext cx="2514600" cy="134102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867400" y="3505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0" y="32766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মেয়ে</a:t>
            </a:r>
            <a:endParaRPr lang="en-US" sz="44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5181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চিৎকার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743200" y="54102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চিৎকার-করে-কথা-বললে-ছড়াতে-পারে-করোন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800600"/>
            <a:ext cx="2480982" cy="13716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5943600" y="5257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0" y="5105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উচ্চ</a:t>
            </a:r>
            <a:r>
              <a:rPr lang="en-US" sz="36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স্বর</a:t>
            </a:r>
            <a:endParaRPr lang="en-US" sz="36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 build="allAtOnce"/>
      <p:bldP spid="1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E875995-E322-0B92-DE70-595C60D69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1"/>
            <a:ext cx="7467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creenshot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419600"/>
            <a:ext cx="71628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228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82</cp:revision>
  <dcterms:created xsi:type="dcterms:W3CDTF">2006-08-16T00:00:00Z</dcterms:created>
  <dcterms:modified xsi:type="dcterms:W3CDTF">2026-06-11T04:44:53Z</dcterms:modified>
</cp:coreProperties>
</file>