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1" r:id="rId2"/>
    <p:sldId id="269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7857-DCEA-4927-AA87-D3D26452FED8}" type="datetimeFigureOut">
              <a:rPr lang="en-US" smtClean="0"/>
              <a:t>11-Jun-26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B4E2E-8603-4C8C-8B75-84560C14E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5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830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t>11-Jun-26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61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11-Jun-26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11-Jun-26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11-Jun-26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415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t>11-Jun-26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t>11-Jun-26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11-Jun-26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484505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310" indent="-38417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 panose="020B0604030504040204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170" indent="-228600" algn="l" rtl="0" eaLnBrk="1" latinLnBrk="0" hangingPunct="1">
        <a:spcBef>
          <a:spcPct val="200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185" algn="l" rtl="0" eaLnBrk="1" latinLnBrk="0" hangingPunct="1">
        <a:spcBef>
          <a:spcPct val="20000"/>
        </a:spcBef>
        <a:buClr>
          <a:schemeClr val="accent1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705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304800"/>
            <a:ext cx="2637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স্বাগতম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2505671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7200" dirty="0" smtClean="0">
                <a:solidFill>
                  <a:srgbClr val="FF0000"/>
                </a:solidFill>
              </a:rPr>
              <a:t>اَهْلاًوَسَهْلاً</a:t>
            </a:r>
            <a:r>
              <a:rPr lang="ar-SA" sz="9600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4343400"/>
            <a:ext cx="3844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 </a:t>
            </a:r>
            <a:r>
              <a:rPr lang="ar-SA" sz="3600" dirty="0" smtClean="0">
                <a:solidFill>
                  <a:srgbClr val="FF0000"/>
                </a:solidFill>
              </a:rPr>
              <a:t>مَرْحَباً لَّكُمْ يَااَيُّهَا الطُّلاَبُ </a:t>
            </a:r>
            <a:endParaRPr lang="en-US" sz="3600" dirty="0"/>
          </a:p>
        </p:txBody>
      </p:sp>
    </p:spTree>
  </p:cSld>
  <p:clrMapOvr>
    <a:masterClrMapping/>
  </p:clrMapOvr>
  <p:transition advClick="0" advTm="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25563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ar-SA" sz="6600" dirty="0">
                <a:solidFill>
                  <a:schemeClr val="bg1"/>
                </a:solidFill>
              </a:rPr>
              <a:t>اَلْعَمَلُ الْاِجْتِمَاعِ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23874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>
                <a:solidFill>
                  <a:schemeClr val="bg1"/>
                </a:solidFill>
              </a:rPr>
              <a:t>اذكروا ثلاثة اشياء من حرب الاسقلال -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 descr="muk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449580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>
                <a:solidFill>
                  <a:schemeClr val="bg1"/>
                </a:solidFill>
              </a:rPr>
              <a:t>اَلْاِمْتِحَانُ الدَّرْسِ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9144000" cy="5493894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dirty="0">
                <a:solidFill>
                  <a:schemeClr val="bg1"/>
                </a:solidFill>
              </a:rPr>
              <a:t> حول الكلمات الى المفرد : </a:t>
            </a:r>
          </a:p>
          <a:p>
            <a:pPr marL="0" indent="0" algn="r">
              <a:buNone/>
            </a:pPr>
            <a:r>
              <a:rPr lang="ar-SA" dirty="0">
                <a:solidFill>
                  <a:schemeClr val="bg1"/>
                </a:solidFill>
              </a:rPr>
              <a:t>احياء , الشوارع , السفارات, </a:t>
            </a:r>
          </a:p>
          <a:p>
            <a:pPr marL="0" indent="0" algn="r">
              <a:buNone/>
            </a:pPr>
            <a:r>
              <a:rPr lang="ar-SA" dirty="0">
                <a:solidFill>
                  <a:schemeClr val="bg1"/>
                </a:solidFill>
              </a:rPr>
              <a:t>الاماكن , المؤسسات -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25563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600" dirty="0">
                <a:solidFill>
                  <a:schemeClr val="bg1"/>
                </a:solidFill>
              </a:rPr>
              <a:t>اَلْوَاجِبُ الْمَنْزِلِىْ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076"/>
            <a:ext cx="9144000" cy="5448924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800" dirty="0">
                <a:solidFill>
                  <a:schemeClr val="bg1"/>
                </a:solidFill>
              </a:rPr>
              <a:t> </a:t>
            </a:r>
            <a:r>
              <a:rPr lang="ar-SA" sz="4000" dirty="0">
                <a:solidFill>
                  <a:schemeClr val="bg1"/>
                </a:solidFill>
              </a:rPr>
              <a:t>صف مدينة محافظتك فى خمسة اسطر -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506730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150"/>
            <a:ext cx="9144000" cy="227569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r-SA" sz="9800" dirty="0">
                <a:solidFill>
                  <a:srgbClr val="002060"/>
                </a:solidFill>
              </a:rPr>
              <a:t>شُكْراً وِدَاعاً</a:t>
            </a:r>
            <a:r>
              <a:rPr lang="ar-SA" dirty="0">
                <a:solidFill>
                  <a:srgbClr val="002060"/>
                </a:solidFill>
              </a:rPr>
              <a:t/>
            </a:r>
            <a:br>
              <a:rPr lang="ar-SA" dirty="0">
                <a:solidFill>
                  <a:srgbClr val="002060"/>
                </a:solidFill>
              </a:rPr>
            </a:br>
            <a:r>
              <a:rPr lang="ar-SA" sz="3600" dirty="0">
                <a:solidFill>
                  <a:srgbClr val="FF0000"/>
                </a:solidFill>
              </a:rPr>
              <a:t>فَرَغْتُ الدَّرْسَ لَلْيَوْمِ الْاَنِ مِنْ صَفِّكُمْ خَيْراً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118"/>
            <a:ext cx="9144000" cy="466988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2286000"/>
            <a:ext cx="8686800" cy="416880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696200" cy="1289154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600" dirty="0">
                <a:solidFill>
                  <a:schemeClr val="bg1"/>
                </a:solidFill>
              </a:rPr>
              <a:t>اَلتَّعْرِيْفُ</a:t>
            </a:r>
            <a:r>
              <a:rPr lang="ar-SA" sz="5400" dirty="0">
                <a:solidFill>
                  <a:schemeClr val="bg1"/>
                </a:solidFill>
              </a:rPr>
              <a:t> الْمُدَرِّسُ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2209800" y="1305086"/>
            <a:ext cx="5992202" cy="1528997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Md: Halim</a:t>
            </a:r>
          </a:p>
        </p:txBody>
      </p:sp>
      <p:sp>
        <p:nvSpPr>
          <p:cNvPr id="8" name="32-Point Star 7"/>
          <p:cNvSpPr/>
          <p:nvPr/>
        </p:nvSpPr>
        <p:spPr>
          <a:xfrm>
            <a:off x="146155" y="2672071"/>
            <a:ext cx="3942156" cy="970683"/>
          </a:xfrm>
          <a:prstGeom prst="star32">
            <a:avLst>
              <a:gd name="adj" fmla="val 4405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م</a:t>
            </a:r>
            <a:r>
              <a:rPr lang="en-US" sz="2000" dirty="0" err="1" smtClean="0">
                <a:solidFill>
                  <a:schemeClr val="bg1"/>
                </a:solidFill>
              </a:rPr>
              <a:t>حاضر</a:t>
            </a:r>
            <a:r>
              <a:rPr lang="ar-SA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للدراسة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الاسلامية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228600" y="5181600"/>
            <a:ext cx="8356900" cy="1394775"/>
          </a:xfrm>
          <a:prstGeom prst="star32">
            <a:avLst>
              <a:gd name="adj" fmla="val 47583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المدرسة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الكامل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باسلامبور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سيرازدخان</a:t>
            </a:r>
            <a:r>
              <a:rPr lang="en-US" sz="2800" dirty="0">
                <a:solidFill>
                  <a:srgbClr val="002060"/>
                </a:solidFill>
              </a:rPr>
              <a:t> منشيغنج</a:t>
            </a:r>
          </a:p>
        </p:txBody>
      </p:sp>
      <p:sp>
        <p:nvSpPr>
          <p:cNvPr id="12" name="Oval 11"/>
          <p:cNvSpPr/>
          <p:nvPr/>
        </p:nvSpPr>
        <p:spPr>
          <a:xfrm>
            <a:off x="5943654" y="3429153"/>
            <a:ext cx="2894780" cy="698740"/>
          </a:xfrm>
          <a:prstGeom prst="ellips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01332111302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8218" y="401288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ldLvl="0" animBg="1"/>
      <p:bldP spid="8" grpId="0" animBg="1"/>
      <p:bldP spid="9" grpId="0" animBg="1"/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3687581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مَعْرِفَةُ الدَّرْسِ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1" y="224852"/>
            <a:ext cx="1812170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>
            <a:off x="2315981" y="1484025"/>
            <a:ext cx="5227819" cy="1139253"/>
          </a:xfrm>
          <a:prstGeom prst="star24">
            <a:avLst>
              <a:gd name="adj" fmla="val 335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/>
              <a:t>قِرَأةُ الْيَوْمِ</a:t>
            </a:r>
            <a:endParaRPr lang="en-US" sz="4800" dirty="0"/>
          </a:p>
        </p:txBody>
      </p:sp>
      <p:sp>
        <p:nvSpPr>
          <p:cNvPr id="7" name="24-Point Star 6"/>
          <p:cNvSpPr/>
          <p:nvPr/>
        </p:nvSpPr>
        <p:spPr>
          <a:xfrm>
            <a:off x="4575748" y="2938073"/>
            <a:ext cx="4568252" cy="1154243"/>
          </a:xfrm>
          <a:prstGeom prst="star24">
            <a:avLst>
              <a:gd name="adj" fmla="val 387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الدَّرْسُ الرَّابِعُ</a:t>
            </a:r>
            <a:endParaRPr lang="en-US" sz="3600" dirty="0"/>
          </a:p>
        </p:txBody>
      </p:sp>
      <p:sp>
        <p:nvSpPr>
          <p:cNvPr id="8" name="24-Point Star 7"/>
          <p:cNvSpPr/>
          <p:nvPr/>
        </p:nvSpPr>
        <p:spPr>
          <a:xfrm>
            <a:off x="0" y="3642610"/>
            <a:ext cx="5789950" cy="1678898"/>
          </a:xfrm>
          <a:prstGeom prst="star24">
            <a:avLst>
              <a:gd name="adj" fmla="val 4463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bg1"/>
                </a:solidFill>
              </a:rPr>
              <a:t>عاصمتنا داكا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2971801" y="5308517"/>
            <a:ext cx="6172199" cy="1379095"/>
          </a:xfrm>
          <a:prstGeom prst="star24">
            <a:avLst>
              <a:gd name="adj" fmla="val 42935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2400" dirty="0"/>
              <a:t>لِلصَّفِ الثامن مِنَ الدَّاخِل</a:t>
            </a:r>
            <a:r>
              <a:rPr lang="ar-SA" sz="3600" dirty="0"/>
              <a:t>ِ</a:t>
            </a:r>
            <a:endParaRPr lang="en-US" sz="3600" dirty="0"/>
          </a:p>
        </p:txBody>
      </p:sp>
      <p:pic>
        <p:nvPicPr>
          <p:cNvPr id="10" name="Picture 9" descr="Screenshot_2024-06-05-11-55-38-11_e2d5b3f32b79de1d45acd1fad96fbb0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0"/>
            <a:ext cx="3276600" cy="16764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71599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النتائج من الدرس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364106"/>
            <a:ext cx="4343400" cy="5341494"/>
          </a:xfrm>
          <a:solidFill>
            <a:srgbClr val="7030A0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ar-SA" sz="5400" dirty="0"/>
              <a:t> </a:t>
            </a:r>
            <a:r>
              <a:rPr lang="ar-SA" sz="5400" u="sng" dirty="0"/>
              <a:t>الطلاب بعد نهاية هذا الدرس</a:t>
            </a:r>
            <a:r>
              <a:rPr lang="ar-SA" sz="5400" dirty="0"/>
              <a:t>–</a:t>
            </a:r>
          </a:p>
          <a:p>
            <a:pPr marL="0" indent="0" algn="r">
              <a:buNone/>
            </a:pPr>
            <a:r>
              <a:rPr lang="ar-SA" sz="5400" dirty="0"/>
              <a:t>1- ان يقول الطلاب فى معرفة داكا </a:t>
            </a:r>
          </a:p>
          <a:p>
            <a:pPr marL="0" indent="0" algn="r">
              <a:buNone/>
            </a:pPr>
            <a:r>
              <a:rPr lang="ar-SA" sz="5400" dirty="0"/>
              <a:t>2- يستطيع قراءة العبارات على النطق الصحيح بالترجمة– </a:t>
            </a:r>
          </a:p>
          <a:p>
            <a:pPr marL="0" indent="0" algn="r">
              <a:buNone/>
            </a:pPr>
            <a:r>
              <a:rPr lang="ar-SA" sz="5400" dirty="0"/>
              <a:t>3- يتعلم معاني الكلمات الجديدة مع تكوين الجمل المفيدة</a:t>
            </a:r>
            <a:endParaRPr lang="en-US" sz="5400" dirty="0"/>
          </a:p>
        </p:txBody>
      </p:sp>
      <p:pic>
        <p:nvPicPr>
          <p:cNvPr id="4" name="Picture 3" descr="Screenshot_2024-06-05-11-56-22-88_e2d5b3f32b79de1d45acd1fad96fbb0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771821" cy="533400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133599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algn="ctr"/>
            <a:r>
              <a:rPr lang="ar-SA" sz="4000" dirty="0"/>
              <a:t>طَلَبَةُ الْعِلْمِ قَبْلَهُ</a:t>
            </a:r>
            <a:endParaRPr lang="en-US" sz="6600" dirty="0"/>
          </a:p>
        </p:txBody>
      </p:sp>
      <p:pic>
        <p:nvPicPr>
          <p:cNvPr id="6" name="Content Placeholder 5" descr="d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7239000"/>
          </a:xfr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25563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algn="ctr"/>
            <a:r>
              <a:rPr lang="ar-SA" sz="6600" dirty="0"/>
              <a:t>اَلْمُقَدَّمَةُ الْقِرَأةُ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5"/>
            <a:ext cx="9144000" cy="5508884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>
                <a:solidFill>
                  <a:schemeClr val="bg1"/>
                </a:solidFill>
              </a:rPr>
              <a:t>عاضمتنا داكا , اسمها القديم جهانغيرنغر -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" name="Picture 5" descr="b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9144000" cy="396240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2556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6600" dirty="0"/>
              <a:t>اِسْتِحْضَارُ الْقِرَأةِ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5"/>
            <a:ext cx="9144000" cy="5773579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400" dirty="0">
                <a:solidFill>
                  <a:schemeClr val="tx1"/>
                </a:solidFill>
              </a:rPr>
              <a:t>داكا هى مدينة كبيرة , مساحتها واسعة يحتاج للمرور وقتا طويلا </a:t>
            </a:r>
            <a:r>
              <a:rPr lang="ar-SA" dirty="0">
                <a:solidFill>
                  <a:schemeClr val="bg1"/>
                </a:solidFill>
              </a:rPr>
              <a:t>-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4200"/>
            <a:ext cx="9144000" cy="537210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59" y="0"/>
            <a:ext cx="8982941" cy="182880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</a:rPr>
              <a:t>فيها الوزارات والسفارات والمؤسسات الكبيرة وغيرها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m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1828800"/>
            <a:ext cx="4495800" cy="5029200"/>
          </a:xfrm>
        </p:spPr>
      </p:pic>
      <p:pic>
        <p:nvPicPr>
          <p:cNvPr id="7" name="Picture 6" descr="Mo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4648199" cy="5029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0" y="2514600"/>
            <a:ext cx="990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chemeClr val="bg1"/>
                </a:solidFill>
              </a:rPr>
              <a:t>الوزارة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96200" y="2362200"/>
            <a:ext cx="1447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chemeClr val="bg1"/>
                </a:solidFill>
              </a:rPr>
              <a:t>السفارة</a:t>
            </a:r>
            <a:endParaRPr lang="en-US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73885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3600" dirty="0"/>
              <a:t> وفيها الاماكن التارخية كحصن لال باغ واحسن منزل -  </a:t>
            </a:r>
            <a:endParaRPr lang="en-US" sz="3600" dirty="0"/>
          </a:p>
        </p:txBody>
      </p:sp>
      <p:pic>
        <p:nvPicPr>
          <p:cNvPr id="6" name="Content Placeholder 5" descr="ah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752600"/>
            <a:ext cx="5029200" cy="5105400"/>
          </a:xfrm>
        </p:spPr>
      </p:pic>
      <p:pic>
        <p:nvPicPr>
          <p:cNvPr id="7" name="Picture 6" descr="lal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4114800" cy="510540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</TotalTime>
  <Words>152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Tahoma</vt:lpstr>
      <vt:lpstr>Verdana</vt:lpstr>
      <vt:lpstr>Wingdings 2</vt:lpstr>
      <vt:lpstr>Verve</vt:lpstr>
      <vt:lpstr>PowerPoint Presentation</vt:lpstr>
      <vt:lpstr>اَلتَّعْرِيْفُ الْمُدَرِّسُ</vt:lpstr>
      <vt:lpstr>مَعْرِفَةُ الدَّرْسِ</vt:lpstr>
      <vt:lpstr>النتائج من الدرس</vt:lpstr>
      <vt:lpstr>طَلَبَةُ الْعِلْمِ قَبْلَهُ</vt:lpstr>
      <vt:lpstr>اَلْمُقَدَّمَةُ الْقِرَأةُ</vt:lpstr>
      <vt:lpstr>اِسْتِحْضَارُ الْقِرَأةِ</vt:lpstr>
      <vt:lpstr>فيها الوزارات والسفارات والمؤسسات الكبيرة وغيرها</vt:lpstr>
      <vt:lpstr> وفيها الاماكن التارخية كحصن لال باغ واحسن منزل -  </vt:lpstr>
      <vt:lpstr>اَلْعَمَلُ الْاِجْتِمَاعِ</vt:lpstr>
      <vt:lpstr>اَلْاِمْتِحَانُ الدَّرْسِ</vt:lpstr>
      <vt:lpstr>اَلْوَاجِبُ الْمَنْزِلِىْ</vt:lpstr>
      <vt:lpstr>شُكْراً وِدَاعاً فَرَغْتُ الدَّرْسَ لَلْيَوْمِ الْاَنِ مِنْ صَفِّكُمْ خَيْراً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اَهْلاًوَسَهْلاً           مَرْحَباً لَّكُمْ يَااَيُّهَا الطُّلاَبُ !</dc:title>
  <dc:creator>uitrce</dc:creator>
  <cp:lastModifiedBy>uitrce_borhanuddin</cp:lastModifiedBy>
  <cp:revision>16</cp:revision>
  <dcterms:created xsi:type="dcterms:W3CDTF">2006-08-16T00:00:00Z</dcterms:created>
  <dcterms:modified xsi:type="dcterms:W3CDTF">2026-06-11T06:55:43Z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1033-12.1.0.26880</vt:lpwstr>
  </property>
  <property fmtid="{D5CDD505-2E9C-101B-9397-08002B2CF9AE}" pid="3" name="ICV">
    <vt:lpwstr>EB58BF93034D4BD3BC007B527D76CC81_13</vt:lpwstr>
  </property>
</Properties>
</file>