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70" r:id="rId2"/>
    <p:sldId id="271" r:id="rId3"/>
    <p:sldId id="260" r:id="rId4"/>
    <p:sldId id="283" r:id="rId5"/>
    <p:sldId id="284" r:id="rId6"/>
    <p:sldId id="276" r:id="rId7"/>
    <p:sldId id="287" r:id="rId8"/>
    <p:sldId id="288" r:id="rId9"/>
    <p:sldId id="257" r:id="rId10"/>
    <p:sldId id="263" r:id="rId11"/>
    <p:sldId id="265" r:id="rId12"/>
    <p:sldId id="266" r:id="rId13"/>
    <p:sldId id="285" r:id="rId14"/>
    <p:sldId id="268" r:id="rId15"/>
    <p:sldId id="269" r:id="rId16"/>
    <p:sldId id="267" r:id="rId17"/>
    <p:sldId id="289" r:id="rId18"/>
    <p:sldId id="278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CC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29DEE8-7B00-4751-8EE3-7AEAD64E3DF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CT LAB TEACHER COMP\Desktop\images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46" y="1600200"/>
            <a:ext cx="6019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1700" y="304800"/>
            <a:ext cx="3962400" cy="9144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" y="0"/>
            <a:ext cx="912575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08" y="1600201"/>
            <a:ext cx="2585836" cy="5105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1600201"/>
            <a:ext cx="3219450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01" y="1600201"/>
            <a:ext cx="3124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662" y="0"/>
            <a:ext cx="9197662" cy="1015663"/>
          </a:xfrm>
          <a:prstGeom prst="rect">
            <a:avLst/>
          </a:prstGeom>
          <a:ln w="76200"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ইয়াহুতে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address bar এ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www.yahoo.comলিখ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15400" cy="35052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3352800" y="1600200"/>
            <a:ext cx="76200" cy="34290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Motiar\Desktop\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3352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1200" y="1447800"/>
            <a:ext cx="76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yah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2"/>
          <a:stretch/>
        </p:blipFill>
        <p:spPr bwMode="auto">
          <a:xfrm>
            <a:off x="3552812" y="2298390"/>
            <a:ext cx="3328001" cy="4026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1569660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User Id &amp; Password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sign In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6000" y="1752600"/>
            <a:ext cx="14478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33800" y="3124200"/>
            <a:ext cx="30480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667000"/>
            <a:ext cx="2801937" cy="40198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77273" y="1706940"/>
            <a:ext cx="8915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ew Account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2971800"/>
            <a:ext cx="2895600" cy="2895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30280"/>
            <a:ext cx="8915400" cy="1015663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06" y="0"/>
            <a:ext cx="9144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7200" dirty="0" smtClean="0"/>
              <a:t>।</a:t>
            </a:r>
            <a:endParaRPr lang="en-US" sz="7200" dirty="0"/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0513"/>
            <a:ext cx="4114799" cy="4916487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255776"/>
            <a:ext cx="914400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2486609"/>
            <a:ext cx="914400" cy="485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36" y="2895033"/>
            <a:ext cx="2057400" cy="92333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0388" y="2971800"/>
            <a:ext cx="1870364" cy="1323439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Password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2973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036" y="406631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092036" y="3356698"/>
            <a:ext cx="803564" cy="69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7272" y="449580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4680466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4791488"/>
            <a:ext cx="1870364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dirty="0" smtClean="0">
                <a:solidFill>
                  <a:schemeClr val="tx1"/>
                </a:solidFill>
              </a:rPr>
              <a:t>/Gender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81200" y="497597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72" y="5165649"/>
            <a:ext cx="2064328" cy="83099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7639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36" y="5791200"/>
            <a:ext cx="1870364" cy="110799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Account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9" grpId="0" animBg="1"/>
      <p:bldP spid="23" grpId="0" animBg="1"/>
      <p:bldP spid="28" grpId="0" animBg="1"/>
      <p:bldP spid="30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38200"/>
            <a:ext cx="486568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1870364" cy="461665"/>
          </a:xfrm>
          <a:prstGeom prst="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87036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473" y="1752600"/>
            <a:ext cx="1870364" cy="461665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8109" y="2214492"/>
            <a:ext cx="187036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55" y="3352800"/>
            <a:ext cx="187036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1884219" y="3686402"/>
            <a:ext cx="824345" cy="203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3636" y="4495800"/>
            <a:ext cx="187036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My </a:t>
            </a:r>
            <a:r>
              <a:rPr lang="en-US" dirty="0">
                <a:solidFill>
                  <a:schemeClr val="tx1"/>
                </a:solidFill>
              </a:rPr>
              <a:t>Account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4500" y="4818965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2" y="0"/>
            <a:ext cx="9144000" cy="1323439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686" y="3747654"/>
            <a:ext cx="9185857" cy="1200329"/>
          </a:xfrm>
          <a:prstGeom prst="rect">
            <a:avLst/>
          </a:prstGeom>
          <a:solidFill>
            <a:srgbClr val="002060"/>
          </a:solidFill>
          <a:ln w="76200">
            <a:solidFill>
              <a:srgbClr val="FF33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025" y="855372"/>
            <a:ext cx="9053848" cy="156966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দলনেতার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6582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30115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2" y="2362200"/>
            <a:ext cx="9163318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lin ang="16200000" scaled="1"/>
            <a:tileRect/>
          </a:gradFill>
          <a:ln w="76200" cmpd="sng">
            <a:solidFill>
              <a:srgbClr val="0070C0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IN" sz="54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মহিষবাথান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কোর্ট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রাজপাড়া,রাজশাহী</a:t>
            </a:r>
            <a:r>
              <a:rPr lang="en-US" sz="5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2" y="336997"/>
            <a:ext cx="9151512" cy="1323439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CA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3" y="1138930"/>
            <a:ext cx="9144000" cy="424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6" y="528834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তালুতে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9" y="25568"/>
            <a:ext cx="9144000" cy="110799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ICT LAB TEACHER COMP\Desktop\download (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1138930"/>
            <a:ext cx="9130047" cy="41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66" y="0"/>
            <a:ext cx="9144000" cy="1905000"/>
          </a:xfrm>
          <a:ln w="38100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33682"/>
          </a:xfrm>
          <a:prstGeom prst="rect">
            <a:avLst/>
          </a:prstGeom>
        </p:spPr>
      </p:pic>
      <p:pic>
        <p:nvPicPr>
          <p:cNvPr id="2050" name="Picture 2" descr="C:\Users\ICT LAB TEACHER COMP\Desktop\92c70bdd3d2534dbe39d2e89d6e3f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9111803" cy="4893647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isometricOffAxis2Left"/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7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২য়</a:t>
            </a:r>
          </a:p>
          <a:p>
            <a:pPr algn="ctr"/>
            <a:endParaRPr lang="bn-BD" sz="4800" dirty="0"/>
          </a:p>
          <a:p>
            <a:pPr algn="ctr"/>
            <a:endParaRPr lang="bn-BD" sz="48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144655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CA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CT LAB TEACHER COMP\Desktop\240_F_1187116385_hfILaDOAIM82K2HiUIFaXeiP4IRL8Md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38193"/>
            <a:ext cx="4267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9600" b="1" spc="50" dirty="0">
              <a:ln w="11430">
                <a:solidFill>
                  <a:srgbClr val="FF33CC"/>
                </a:solidFill>
              </a:ln>
              <a:solidFill>
                <a:srgbClr val="AAB8E2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4495800"/>
            <a:ext cx="4257675" cy="1608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-11806" y="2438400"/>
            <a:ext cx="9155806" cy="707886"/>
          </a:xfrm>
          <a:prstGeom prst="rect">
            <a:avLst/>
          </a:prstGeom>
          <a:solidFill>
            <a:srgbClr val="0099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 </a:t>
            </a: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আলোচ্য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CA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 . .</a:t>
            </a:r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-11806" y="-21740"/>
            <a:ext cx="9155806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CA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2031326"/>
            <a:ext cx="9144000" cy="4826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defRPr/>
            </a:pP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2" y="1200329"/>
            <a:ext cx="912682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as-IN" sz="48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/>
              <a:t>_ _ _ _ _ </a:t>
            </a:r>
            <a:endParaRPr lang="as-IN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CA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66" y="4922931"/>
            <a:ext cx="9149366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0466" cy="144655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" y="1480894"/>
            <a:ext cx="4533900" cy="3551331"/>
          </a:xfrm>
          <a:prstGeom prst="rect">
            <a:avLst/>
          </a:prstGeom>
        </p:spPr>
      </p:pic>
      <p:pic>
        <p:nvPicPr>
          <p:cNvPr id="3074" name="Picture 2" descr="C:\Users\ICT LAB TEACHER COMP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4" y="1480893"/>
            <a:ext cx="4570232" cy="34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15663"/>
            <a:ext cx="45339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17" y="508715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সংযোগসহ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1015663"/>
            <a:ext cx="46101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9338" y="502919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প্রাভাইডার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5644"/>
            <a:ext cx="1600200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029857"/>
            <a:ext cx="1540768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7686"/>
            <a:ext cx="91440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895644"/>
            <a:ext cx="3019211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392" y="5083314"/>
            <a:ext cx="192539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স্মাট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436" y="5073655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073655"/>
            <a:ext cx="1447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ICT LAB TEACHER COMP\Desktop\download (3)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26" y="1219200"/>
            <a:ext cx="3576973" cy="38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15200" y="5231647"/>
            <a:ext cx="1447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1164</TotalTime>
  <Words>324</Words>
  <Application>Microsoft Office PowerPoint</Application>
  <PresentationFormat>On-screen Show (4:3)</PresentationFormat>
  <Paragraphs>66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ICT LAB TEACHER COMP</cp:lastModifiedBy>
  <cp:revision>140</cp:revision>
  <dcterms:created xsi:type="dcterms:W3CDTF">2014-04-21T05:17:46Z</dcterms:created>
  <dcterms:modified xsi:type="dcterms:W3CDTF">2026-06-14T07:02:23Z</dcterms:modified>
</cp:coreProperties>
</file>