
<file path=[Content_Types].xml><?xml version="1.0" encoding="utf-8"?>
<Types xmlns="http://schemas.openxmlformats.org/package/2006/content-types">
  <Default Extension="jfif" ContentType="image/jpeg"/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5" r:id="rId2"/>
    <p:sldId id="266" r:id="rId3"/>
    <p:sldId id="257" r:id="rId4"/>
    <p:sldId id="264" r:id="rId5"/>
    <p:sldId id="263" r:id="rId6"/>
    <p:sldId id="262" r:id="rId7"/>
    <p:sldId id="261" r:id="rId8"/>
    <p:sldId id="260" r:id="rId9"/>
    <p:sldId id="259" r:id="rId10"/>
    <p:sldId id="258" r:id="rId11"/>
    <p:sldId id="268" r:id="rId12"/>
    <p:sldId id="269" r:id="rId13"/>
    <p:sldId id="270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-1474" y="-91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6/14/2026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6/14/2026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6/14/2026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fif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fif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jfif"/><Relationship Id="rId4" Type="http://schemas.openxmlformats.org/officeDocument/2006/relationships/image" Target="../media/image5.jfi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fif"/><Relationship Id="rId2" Type="http://schemas.openxmlformats.org/officeDocument/2006/relationships/image" Target="../media/image7.jfi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fif"/><Relationship Id="rId2" Type="http://schemas.openxmlformats.org/officeDocument/2006/relationships/image" Target="../media/image9.jfif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fif"/><Relationship Id="rId2" Type="http://schemas.openxmlformats.org/officeDocument/2006/relationships/image" Target="../media/image11.jfi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/>
          <p:cNvSpPr/>
          <p:nvPr/>
        </p:nvSpPr>
        <p:spPr>
          <a:xfrm>
            <a:off x="914400" y="304800"/>
            <a:ext cx="7848600" cy="2514600"/>
          </a:xfrm>
          <a:prstGeom prst="round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5000" b="1" dirty="0" smtClean="0">
                <a:ln w="1905"/>
                <a:solidFill>
                  <a:srgbClr val="FFC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utonnyMJ" pitchFamily="2" charset="0"/>
              </a:rPr>
              <a:t>السلام عليكم ورحمة الله</a:t>
            </a:r>
            <a:endParaRPr lang="en-US" sz="5000" b="1" dirty="0" smtClean="0">
              <a:ln w="1905"/>
              <a:solidFill>
                <a:srgbClr val="FFC0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SutonnyMJ" pitchFamily="2" charset="0"/>
            </a:endParaRPr>
          </a:p>
          <a:p>
            <a:pPr algn="ctr"/>
            <a:r>
              <a:rPr lang="ar-SA" sz="10000" b="1" dirty="0" smtClean="0">
                <a:ln w="1905"/>
                <a:solidFill>
                  <a:srgbClr val="FFC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utonnyMJ" pitchFamily="2" charset="0"/>
              </a:rPr>
              <a:t>اهلا سهلا مرحبا</a:t>
            </a:r>
            <a:endParaRPr lang="en-US" sz="10000" b="1" dirty="0" smtClean="0">
              <a:ln w="1905"/>
              <a:solidFill>
                <a:srgbClr val="FFC0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SutonnyMJ" pitchFamily="2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90800" y="2971800"/>
            <a:ext cx="4114800" cy="34752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17812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27992" y="2667000"/>
            <a:ext cx="2438400" cy="1981200"/>
          </a:xfrm>
          <a:prstGeom prst="ellipse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6000" dirty="0" smtClean="0"/>
              <a:t>حرف</a:t>
            </a:r>
            <a:endParaRPr lang="en-US" sz="6000" dirty="0"/>
          </a:p>
        </p:txBody>
      </p:sp>
      <p:sp>
        <p:nvSpPr>
          <p:cNvPr id="3" name="TextBox 2"/>
          <p:cNvSpPr txBox="1"/>
          <p:nvPr/>
        </p:nvSpPr>
        <p:spPr>
          <a:xfrm>
            <a:off x="230155" y="4495800"/>
            <a:ext cx="8610600" cy="1554272"/>
          </a:xfrm>
          <a:prstGeom prst="rect">
            <a:avLst/>
          </a:prstGeom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3500" dirty="0" smtClean="0"/>
              <a:t> </a:t>
            </a:r>
            <a:r>
              <a:rPr lang="ar-SA" sz="3500" dirty="0" smtClean="0"/>
              <a:t> </a:t>
            </a:r>
            <a:r>
              <a:rPr lang="ar-SA" sz="3200" dirty="0" smtClean="0"/>
              <a:t>حرف</a:t>
            </a:r>
            <a:r>
              <a:rPr lang="en-US" sz="3000" dirty="0" smtClean="0"/>
              <a:t>: </a:t>
            </a:r>
            <a:r>
              <a:rPr lang="ar-SA" sz="2800" dirty="0"/>
              <a:t>حرف</a:t>
            </a:r>
            <a:r>
              <a:rPr lang="en-US" sz="3000" dirty="0" smtClean="0"/>
              <a:t> </a:t>
            </a:r>
            <a:r>
              <a:rPr lang="en-US" sz="3000" dirty="0">
                <a:latin typeface="SutonnyMJ" pitchFamily="2" charset="0"/>
              </a:rPr>
              <a:t>A_© </a:t>
            </a:r>
            <a:r>
              <a:rPr lang="en-US" sz="3000" dirty="0" err="1" smtClean="0">
                <a:latin typeface="SutonnyMJ" pitchFamily="2" charset="0"/>
              </a:rPr>
              <a:t>Ae¨q</a:t>
            </a:r>
            <a:r>
              <a:rPr lang="en-US" sz="3000" dirty="0" smtClean="0">
                <a:latin typeface="SutonnyMJ" pitchFamily="2" charset="0"/>
              </a:rPr>
              <a:t>, ‡h </a:t>
            </a:r>
            <a:r>
              <a:rPr lang="ar-SA" sz="3000" dirty="0" smtClean="0"/>
              <a:t>كلمة</a:t>
            </a:r>
            <a:r>
              <a:rPr lang="en-US" sz="3000" dirty="0" smtClean="0">
                <a:latin typeface="SutonnyMJ" pitchFamily="2" charset="0"/>
              </a:rPr>
              <a:t> </a:t>
            </a:r>
            <a:r>
              <a:rPr lang="en-US" sz="3000" dirty="0" err="1" smtClean="0">
                <a:latin typeface="SutonnyMJ" pitchFamily="2" charset="0"/>
              </a:rPr>
              <a:t>ev</a:t>
            </a:r>
            <a:r>
              <a:rPr lang="en-US" sz="3000" dirty="0" smtClean="0">
                <a:latin typeface="SutonnyMJ" pitchFamily="2" charset="0"/>
              </a:rPr>
              <a:t> </a:t>
            </a:r>
            <a:r>
              <a:rPr lang="en-US" sz="3000" dirty="0" err="1" smtClean="0">
                <a:latin typeface="SutonnyMJ" pitchFamily="2" charset="0"/>
              </a:rPr>
              <a:t>kã</a:t>
            </a:r>
            <a:r>
              <a:rPr lang="en-US" sz="3000" dirty="0" smtClean="0">
                <a:latin typeface="SutonnyMJ" pitchFamily="2" charset="0"/>
              </a:rPr>
              <a:t> </a:t>
            </a:r>
            <a:r>
              <a:rPr lang="en-US" sz="3000" dirty="0" err="1" smtClean="0">
                <a:latin typeface="SutonnyMJ" pitchFamily="2" charset="0"/>
              </a:rPr>
              <a:t>Øviv</a:t>
            </a:r>
            <a:r>
              <a:rPr lang="en-US" sz="3000" dirty="0">
                <a:latin typeface="SutonnyMJ" pitchFamily="2" charset="0"/>
              </a:rPr>
              <a:t> </a:t>
            </a:r>
            <a:r>
              <a:rPr lang="en-US" sz="3000" dirty="0" err="1" smtClean="0">
                <a:latin typeface="SutonnyMJ" pitchFamily="2" charset="0"/>
              </a:rPr>
              <a:t>bvg</a:t>
            </a:r>
            <a:r>
              <a:rPr lang="en-US" sz="3000" dirty="0" smtClean="0">
                <a:latin typeface="SutonnyMJ" pitchFamily="2" charset="0"/>
              </a:rPr>
              <a:t> </a:t>
            </a:r>
            <a:r>
              <a:rPr lang="en-US" sz="3000" dirty="0" err="1" smtClean="0">
                <a:latin typeface="SutonnyMJ" pitchFamily="2" charset="0"/>
              </a:rPr>
              <a:t>A_ev</a:t>
            </a:r>
            <a:r>
              <a:rPr lang="en-US" sz="3000" dirty="0" smtClean="0">
                <a:latin typeface="SutonnyMJ" pitchFamily="2" charset="0"/>
              </a:rPr>
              <a:t> </a:t>
            </a:r>
            <a:r>
              <a:rPr lang="en-US" sz="3000" dirty="0" err="1" smtClean="0">
                <a:latin typeface="SutonnyMJ" pitchFamily="2" charset="0"/>
              </a:rPr>
              <a:t>wµqv</a:t>
            </a:r>
            <a:r>
              <a:rPr lang="en-US" sz="3000" dirty="0" smtClean="0">
                <a:latin typeface="SutonnyMJ" pitchFamily="2" charset="0"/>
              </a:rPr>
              <a:t> </a:t>
            </a:r>
            <a:r>
              <a:rPr lang="en-US" sz="3000" dirty="0" err="1" smtClean="0">
                <a:latin typeface="SutonnyMJ" pitchFamily="2" charset="0"/>
              </a:rPr>
              <a:t>eySvq</a:t>
            </a:r>
            <a:r>
              <a:rPr lang="en-US" sz="3000" dirty="0" smtClean="0">
                <a:latin typeface="SutonnyMJ" pitchFamily="2" charset="0"/>
              </a:rPr>
              <a:t> </a:t>
            </a:r>
            <a:r>
              <a:rPr lang="en-US" sz="3000" dirty="0" err="1" smtClean="0">
                <a:latin typeface="SutonnyMJ" pitchFamily="2" charset="0"/>
              </a:rPr>
              <a:t>bv</a:t>
            </a:r>
            <a:r>
              <a:rPr lang="en-US" sz="3000" dirty="0" smtClean="0">
                <a:latin typeface="SutonnyMJ" pitchFamily="2" charset="0"/>
              </a:rPr>
              <a:t> </a:t>
            </a:r>
            <a:r>
              <a:rPr lang="en-US" sz="3000" dirty="0" err="1" smtClean="0">
                <a:latin typeface="SutonnyMJ" pitchFamily="2" charset="0"/>
              </a:rPr>
              <a:t>hv</a:t>
            </a:r>
            <a:r>
              <a:rPr lang="en-US" sz="3000" dirty="0" smtClean="0">
                <a:latin typeface="SutonnyMJ" pitchFamily="2" charset="0"/>
              </a:rPr>
              <a:t> </a:t>
            </a:r>
            <a:r>
              <a:rPr lang="ar-SA" sz="3000" dirty="0"/>
              <a:t>اسم</a:t>
            </a:r>
            <a:r>
              <a:rPr lang="en-US" sz="3000" dirty="0" smtClean="0">
                <a:latin typeface="SutonnyMJ" pitchFamily="2" charset="0"/>
              </a:rPr>
              <a:t> I </a:t>
            </a:r>
            <a:r>
              <a:rPr lang="ar-SA" sz="2800" dirty="0"/>
              <a:t>فعل</a:t>
            </a:r>
            <a:r>
              <a:rPr lang="en-US" sz="3000" dirty="0" smtClean="0">
                <a:latin typeface="SutonnyMJ" pitchFamily="2" charset="0"/>
              </a:rPr>
              <a:t> </a:t>
            </a:r>
            <a:r>
              <a:rPr lang="en-US" sz="3000" dirty="0" err="1" smtClean="0">
                <a:latin typeface="SutonnyMJ" pitchFamily="2" charset="0"/>
              </a:rPr>
              <a:t>Gi</a:t>
            </a:r>
            <a:r>
              <a:rPr lang="en-US" sz="3000" dirty="0" smtClean="0">
                <a:latin typeface="SutonnyMJ" pitchFamily="2" charset="0"/>
              </a:rPr>
              <a:t> mv‡_ </a:t>
            </a:r>
            <a:r>
              <a:rPr lang="en-US" sz="3000" dirty="0" err="1" smtClean="0">
                <a:latin typeface="SutonnyMJ" pitchFamily="2" charset="0"/>
              </a:rPr>
              <a:t>wgwjZ</a:t>
            </a:r>
            <a:r>
              <a:rPr lang="en-US" sz="3000" dirty="0" smtClean="0">
                <a:latin typeface="SutonnyMJ" pitchFamily="2" charset="0"/>
              </a:rPr>
              <a:t> </a:t>
            </a:r>
            <a:r>
              <a:rPr lang="en-US" sz="3000" dirty="0" err="1" smtClean="0">
                <a:latin typeface="SutonnyMJ" pitchFamily="2" charset="0"/>
              </a:rPr>
              <a:t>n‡q</a:t>
            </a:r>
            <a:r>
              <a:rPr lang="en-US" sz="3000" dirty="0" smtClean="0">
                <a:latin typeface="SutonnyMJ" pitchFamily="2" charset="0"/>
              </a:rPr>
              <a:t> </a:t>
            </a:r>
            <a:r>
              <a:rPr lang="en-US" sz="3000" dirty="0" err="1" smtClean="0">
                <a:latin typeface="SutonnyMJ" pitchFamily="2" charset="0"/>
              </a:rPr>
              <a:t>wb‡Ri</a:t>
            </a:r>
            <a:r>
              <a:rPr lang="en-US" sz="3000" dirty="0" smtClean="0">
                <a:latin typeface="SutonnyMJ" pitchFamily="2" charset="0"/>
              </a:rPr>
              <a:t> A_© </a:t>
            </a:r>
            <a:r>
              <a:rPr lang="en-US" sz="3000" dirty="0" err="1" smtClean="0">
                <a:latin typeface="SutonnyMJ" pitchFamily="2" charset="0"/>
              </a:rPr>
              <a:t>cÖKvk</a:t>
            </a:r>
            <a:r>
              <a:rPr lang="en-US" sz="3000" dirty="0" smtClean="0">
                <a:latin typeface="SutonnyMJ" pitchFamily="2" charset="0"/>
              </a:rPr>
              <a:t> </a:t>
            </a:r>
            <a:r>
              <a:rPr lang="en-US" sz="3000" dirty="0" err="1" smtClean="0">
                <a:latin typeface="SutonnyMJ" pitchFamily="2" charset="0"/>
              </a:rPr>
              <a:t>K‡i</a:t>
            </a:r>
            <a:r>
              <a:rPr lang="en-US" sz="3000" dirty="0" smtClean="0">
                <a:latin typeface="SutonnyMJ" pitchFamily="2" charset="0"/>
              </a:rPr>
              <a:t> </a:t>
            </a:r>
            <a:r>
              <a:rPr lang="en-US" sz="3000" dirty="0" err="1" smtClean="0">
                <a:latin typeface="SutonnyMJ" pitchFamily="2" charset="0"/>
              </a:rPr>
              <a:t>Zv‡K</a:t>
            </a:r>
            <a:r>
              <a:rPr lang="en-US" sz="3000" dirty="0" smtClean="0">
                <a:latin typeface="SutonnyMJ" pitchFamily="2" charset="0"/>
              </a:rPr>
              <a:t> </a:t>
            </a:r>
            <a:r>
              <a:rPr lang="ar-SA" sz="3000" dirty="0" smtClean="0"/>
              <a:t>حرف</a:t>
            </a:r>
            <a:r>
              <a:rPr lang="en-US" sz="3000" dirty="0" smtClean="0">
                <a:latin typeface="SutonnyMJ" pitchFamily="2" charset="0"/>
              </a:rPr>
              <a:t> </a:t>
            </a:r>
            <a:r>
              <a:rPr lang="en-US" sz="3000" dirty="0" err="1" smtClean="0">
                <a:latin typeface="SutonnyMJ" pitchFamily="2" charset="0"/>
              </a:rPr>
              <a:t>e‡j</a:t>
            </a:r>
            <a:r>
              <a:rPr lang="en-US" sz="3000" dirty="0" smtClean="0">
                <a:latin typeface="SutonnyMJ" pitchFamily="2" charset="0"/>
              </a:rPr>
              <a:t>| </a:t>
            </a:r>
            <a:r>
              <a:rPr lang="en-US" sz="2500" dirty="0" smtClean="0">
                <a:latin typeface="SutonnyMJ" pitchFamily="2" charset="0"/>
              </a:rPr>
              <a:t>‡</a:t>
            </a:r>
            <a:r>
              <a:rPr lang="en-US" sz="2500" dirty="0" err="1" smtClean="0">
                <a:latin typeface="SutonnyMJ" pitchFamily="2" charset="0"/>
              </a:rPr>
              <a:t>hgb</a:t>
            </a:r>
            <a:r>
              <a:rPr lang="en-US" sz="2500" dirty="0" smtClean="0">
                <a:latin typeface="SutonnyMJ" pitchFamily="2" charset="0"/>
              </a:rPr>
              <a:t>: </a:t>
            </a:r>
            <a:r>
              <a:rPr lang="ar-SA" sz="2500" dirty="0" smtClean="0">
                <a:latin typeface="SutonnyMJ" pitchFamily="2" charset="0"/>
              </a:rPr>
              <a:t>  ذهب خالد </a:t>
            </a:r>
            <a:r>
              <a:rPr lang="ar-SA" sz="2500" u="sng" dirty="0" smtClean="0">
                <a:latin typeface="SutonnyMJ" pitchFamily="2" charset="0"/>
              </a:rPr>
              <a:t>الي</a:t>
            </a:r>
            <a:r>
              <a:rPr lang="ar-SA" sz="2500" dirty="0" smtClean="0">
                <a:latin typeface="SutonnyMJ" pitchFamily="2" charset="0"/>
              </a:rPr>
              <a:t> المدرسة - دخل حسين </a:t>
            </a:r>
            <a:r>
              <a:rPr lang="ar-SA" sz="2500" u="sng" dirty="0" smtClean="0">
                <a:latin typeface="SutonnyMJ" pitchFamily="2" charset="0"/>
              </a:rPr>
              <a:t>في</a:t>
            </a:r>
            <a:r>
              <a:rPr lang="ar-SA" sz="2500" dirty="0" smtClean="0">
                <a:latin typeface="SutonnyMJ" pitchFamily="2" charset="0"/>
              </a:rPr>
              <a:t> الدار </a:t>
            </a:r>
            <a:r>
              <a:rPr lang="en-US" sz="2500" dirty="0" err="1" smtClean="0">
                <a:latin typeface="SutonnyMJ" pitchFamily="2" charset="0"/>
              </a:rPr>
              <a:t>BZ¨vw</a:t>
            </a:r>
            <a:r>
              <a:rPr lang="en-US" sz="2500" dirty="0" smtClean="0">
                <a:latin typeface="SutonnyMJ" pitchFamily="2" charset="0"/>
              </a:rPr>
              <a:t>`|</a:t>
            </a:r>
            <a:endParaRPr lang="en-US" sz="2500" dirty="0"/>
          </a:p>
        </p:txBody>
      </p:sp>
      <p:sp>
        <p:nvSpPr>
          <p:cNvPr id="4" name="TextBox 3"/>
          <p:cNvSpPr txBox="1"/>
          <p:nvPr/>
        </p:nvSpPr>
        <p:spPr>
          <a:xfrm>
            <a:off x="346788" y="1295400"/>
            <a:ext cx="4419600" cy="707886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ar-SA" sz="4000" dirty="0" smtClean="0">
                <a:solidFill>
                  <a:srgbClr val="FF0000"/>
                </a:solidFill>
                <a:effectLst>
                  <a:glow rad="101600">
                    <a:schemeClr val="accent4">
                      <a:satMod val="175000"/>
                      <a:alpha val="40000"/>
                    </a:schemeClr>
                  </a:glow>
                </a:effectLst>
              </a:rPr>
              <a:t>يذهب خالد الي السوق</a:t>
            </a:r>
            <a:endParaRPr lang="en-US" sz="4000" dirty="0">
              <a:solidFill>
                <a:srgbClr val="FF0000"/>
              </a:solidFill>
              <a:effectLst>
                <a:glow rad="101600">
                  <a:schemeClr val="accent4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953000" y="1270619"/>
            <a:ext cx="3886200" cy="707886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ar-SA" sz="4000" dirty="0" smtClean="0">
                <a:solidFill>
                  <a:srgbClr val="FF0000"/>
                </a:solidFill>
                <a:effectLst>
                  <a:glow rad="101600">
                    <a:schemeClr val="accent4">
                      <a:satMod val="175000"/>
                      <a:alpha val="40000"/>
                    </a:schemeClr>
                  </a:glow>
                </a:effectLst>
              </a:rPr>
              <a:t>الناس علي دين ملوكهم</a:t>
            </a:r>
            <a:endParaRPr lang="en-US" sz="4000" dirty="0">
              <a:solidFill>
                <a:srgbClr val="FF0000"/>
              </a:solidFill>
              <a:effectLst>
                <a:glow rad="101600">
                  <a:schemeClr val="accent4">
                    <a:satMod val="175000"/>
                    <a:alpha val="40000"/>
                  </a:schemeClr>
                </a:glow>
              </a:effectLst>
            </a:endParaRPr>
          </a:p>
        </p:txBody>
      </p:sp>
      <p:cxnSp>
        <p:nvCxnSpPr>
          <p:cNvPr id="7" name="Straight Connector 6"/>
          <p:cNvCxnSpPr/>
          <p:nvPr/>
        </p:nvCxnSpPr>
        <p:spPr>
          <a:xfrm>
            <a:off x="1905000" y="1978505"/>
            <a:ext cx="561392" cy="0"/>
          </a:xfrm>
          <a:prstGeom prst="line">
            <a:avLst/>
          </a:prstGeom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7010400" y="1978920"/>
            <a:ext cx="561392" cy="0"/>
          </a:xfrm>
          <a:prstGeom prst="line">
            <a:avLst/>
          </a:prstGeom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825836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repeatCount="indefinite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5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5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58820" y="1309319"/>
            <a:ext cx="5403980" cy="1169551"/>
          </a:xfrm>
          <a:prstGeom prst="rect">
            <a:avLst/>
          </a:prstGeom>
          <a:effectLst>
            <a:glow rad="101600">
              <a:schemeClr val="accent5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4000" dirty="0" smtClean="0">
                <a:solidFill>
                  <a:srgbClr val="FFFF00"/>
                </a:solidFill>
              </a:rPr>
              <a:t> </a:t>
            </a:r>
            <a:r>
              <a:rPr lang="ar-SA" sz="4000" dirty="0">
                <a:solidFill>
                  <a:srgbClr val="FFFF00"/>
                </a:solidFill>
              </a:rPr>
              <a:t>سافر اسماعسل الي الصعودية</a:t>
            </a:r>
          </a:p>
          <a:p>
            <a:endParaRPr lang="en-US" sz="3000" dirty="0"/>
          </a:p>
        </p:txBody>
      </p:sp>
      <p:sp>
        <p:nvSpPr>
          <p:cNvPr id="3" name="Right Arrow 2"/>
          <p:cNvSpPr/>
          <p:nvPr/>
        </p:nvSpPr>
        <p:spPr>
          <a:xfrm>
            <a:off x="849086" y="3105132"/>
            <a:ext cx="609600" cy="533400"/>
          </a:xfrm>
          <a:prstGeom prst="right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ight Arrow 4"/>
          <p:cNvSpPr/>
          <p:nvPr/>
        </p:nvSpPr>
        <p:spPr>
          <a:xfrm>
            <a:off x="849086" y="1582698"/>
            <a:ext cx="609600" cy="533400"/>
          </a:xfrm>
          <a:prstGeom prst="right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Arrow 6"/>
          <p:cNvSpPr/>
          <p:nvPr/>
        </p:nvSpPr>
        <p:spPr>
          <a:xfrm>
            <a:off x="849086" y="4572000"/>
            <a:ext cx="609600" cy="533400"/>
          </a:xfrm>
          <a:prstGeom prst="right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ounded Rectangle 10"/>
          <p:cNvSpPr/>
          <p:nvPr/>
        </p:nvSpPr>
        <p:spPr>
          <a:xfrm>
            <a:off x="1758820" y="2971800"/>
            <a:ext cx="5715000" cy="91188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5000" dirty="0" smtClean="0"/>
              <a:t>ذهب ذيد الي السوق</a:t>
            </a:r>
            <a:endParaRPr lang="en-US" sz="5000" dirty="0"/>
          </a:p>
        </p:txBody>
      </p:sp>
      <p:sp>
        <p:nvSpPr>
          <p:cNvPr id="12" name="Rounded Rectangle 11"/>
          <p:cNvSpPr/>
          <p:nvPr/>
        </p:nvSpPr>
        <p:spPr>
          <a:xfrm>
            <a:off x="1828800" y="4419600"/>
            <a:ext cx="5867400" cy="990600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5000" dirty="0" smtClean="0"/>
              <a:t>القلم علي الطاولة</a:t>
            </a:r>
            <a:endParaRPr lang="en-US" sz="5000" dirty="0"/>
          </a:p>
        </p:txBody>
      </p:sp>
      <p:sp>
        <p:nvSpPr>
          <p:cNvPr id="13" name="Oval 12"/>
          <p:cNvSpPr/>
          <p:nvPr/>
        </p:nvSpPr>
        <p:spPr>
          <a:xfrm>
            <a:off x="2971800" y="152400"/>
            <a:ext cx="3429000" cy="9144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smtClean="0">
                <a:latin typeface="SutonnyMJ" pitchFamily="2" charset="0"/>
              </a:rPr>
              <a:t>‡</a:t>
            </a:r>
            <a:r>
              <a:rPr lang="en-US" sz="4000" dirty="0" err="1" smtClean="0">
                <a:latin typeface="SutonnyMJ" pitchFamily="2" charset="0"/>
              </a:rPr>
              <a:t>Rvovq</a:t>
            </a:r>
            <a:r>
              <a:rPr lang="en-US" sz="4000" dirty="0" smtClean="0">
                <a:latin typeface="SutonnyMJ" pitchFamily="2" charset="0"/>
              </a:rPr>
              <a:t> </a:t>
            </a:r>
            <a:r>
              <a:rPr lang="en-US" sz="4000" dirty="0" err="1" smtClean="0">
                <a:latin typeface="SutonnyMJ" pitchFamily="2" charset="0"/>
              </a:rPr>
              <a:t>KvR</a:t>
            </a:r>
            <a:endParaRPr lang="en-US" sz="4000" dirty="0">
              <a:latin typeface="SutonnyMJ" pitchFamily="2" charset="0"/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381000" y="5696840"/>
            <a:ext cx="8534400" cy="685800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dirty="0" err="1" smtClean="0">
                <a:solidFill>
                  <a:schemeClr val="tx1"/>
                </a:solidFill>
                <a:latin typeface="SutonnyMJ" pitchFamily="2" charset="0"/>
              </a:rPr>
              <a:t>Dc‡ii</a:t>
            </a:r>
            <a:r>
              <a:rPr lang="en-US" sz="3000" dirty="0" smtClean="0">
                <a:solidFill>
                  <a:schemeClr val="tx1"/>
                </a:solidFill>
                <a:latin typeface="SutonnyMJ" pitchFamily="2" charset="0"/>
              </a:rPr>
              <a:t> </a:t>
            </a:r>
            <a:r>
              <a:rPr lang="en-US" sz="3000" dirty="0" err="1" smtClean="0">
                <a:solidFill>
                  <a:schemeClr val="tx1"/>
                </a:solidFill>
                <a:latin typeface="SutonnyMJ" pitchFamily="2" charset="0"/>
              </a:rPr>
              <a:t>evK</a:t>
            </a:r>
            <a:r>
              <a:rPr lang="en-US" sz="3000" dirty="0" smtClean="0">
                <a:solidFill>
                  <a:schemeClr val="tx1"/>
                </a:solidFill>
                <a:latin typeface="SutonnyMJ" pitchFamily="2" charset="0"/>
              </a:rPr>
              <a:t>¨¸‡</a:t>
            </a:r>
            <a:r>
              <a:rPr lang="en-US" sz="3000" dirty="0" err="1" smtClean="0">
                <a:solidFill>
                  <a:schemeClr val="tx1"/>
                </a:solidFill>
                <a:latin typeface="SutonnyMJ" pitchFamily="2" charset="0"/>
              </a:rPr>
              <a:t>jv</a:t>
            </a:r>
            <a:r>
              <a:rPr lang="en-US" sz="3000" dirty="0">
                <a:solidFill>
                  <a:schemeClr val="tx1"/>
                </a:solidFill>
                <a:latin typeface="SutonnyMJ" pitchFamily="2" charset="0"/>
              </a:rPr>
              <a:t> </a:t>
            </a:r>
            <a:r>
              <a:rPr lang="en-US" sz="3000" dirty="0" smtClean="0">
                <a:solidFill>
                  <a:schemeClr val="tx1"/>
                </a:solidFill>
                <a:latin typeface="SutonnyMJ" pitchFamily="2" charset="0"/>
              </a:rPr>
              <a:t>†_‡K </a:t>
            </a:r>
            <a:r>
              <a:rPr lang="ar-SA" sz="3000" dirty="0">
                <a:solidFill>
                  <a:schemeClr val="tx1"/>
                </a:solidFill>
              </a:rPr>
              <a:t>حرف</a:t>
            </a:r>
            <a:r>
              <a:rPr lang="en-US" sz="3000" dirty="0" smtClean="0">
                <a:solidFill>
                  <a:schemeClr val="tx1"/>
                </a:solidFill>
                <a:latin typeface="SutonnyMJ" pitchFamily="2" charset="0"/>
              </a:rPr>
              <a:t> - </a:t>
            </a:r>
            <a:r>
              <a:rPr lang="ar-SA" sz="3000" dirty="0" smtClean="0">
                <a:solidFill>
                  <a:schemeClr val="tx1"/>
                </a:solidFill>
              </a:rPr>
              <a:t>فعل</a:t>
            </a:r>
            <a:r>
              <a:rPr lang="en-US" sz="3000" dirty="0" smtClean="0">
                <a:solidFill>
                  <a:schemeClr val="tx1"/>
                </a:solidFill>
                <a:latin typeface="SutonnyMJ" pitchFamily="2" charset="0"/>
              </a:rPr>
              <a:t> -  </a:t>
            </a:r>
            <a:r>
              <a:rPr lang="ar-SA" sz="3000" dirty="0" smtClean="0">
                <a:solidFill>
                  <a:schemeClr val="tx1"/>
                </a:solidFill>
              </a:rPr>
              <a:t>اسم</a:t>
            </a:r>
            <a:r>
              <a:rPr lang="en-US" sz="3000" dirty="0" smtClean="0">
                <a:solidFill>
                  <a:schemeClr val="tx1"/>
                </a:solidFill>
                <a:latin typeface="SutonnyMJ" pitchFamily="2" charset="0"/>
              </a:rPr>
              <a:t> †</a:t>
            </a:r>
            <a:r>
              <a:rPr lang="en-US" sz="3000" dirty="0" err="1" smtClean="0">
                <a:solidFill>
                  <a:schemeClr val="tx1"/>
                </a:solidFill>
                <a:latin typeface="SutonnyMJ" pitchFamily="2" charset="0"/>
              </a:rPr>
              <a:t>ei</a:t>
            </a:r>
            <a:r>
              <a:rPr lang="en-US" sz="3000" dirty="0" smtClean="0">
                <a:solidFill>
                  <a:schemeClr val="tx1"/>
                </a:solidFill>
                <a:latin typeface="SutonnyMJ" pitchFamily="2" charset="0"/>
              </a:rPr>
              <a:t> Ki </a:t>
            </a:r>
            <a:endParaRPr lang="en-US" sz="3000" dirty="0">
              <a:solidFill>
                <a:schemeClr val="tx1"/>
              </a:solidFill>
              <a:latin typeface="SutonnyMJ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85048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0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3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6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9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2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5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0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5" grpId="0" animBg="1"/>
      <p:bldP spid="7" grpId="0" animBg="1"/>
      <p:bldP spid="11" grpId="0" animBg="1"/>
      <p:bldP spid="12" grpId="0" animBg="1"/>
      <p:bldP spid="13" grpId="0" animBg="1"/>
      <p:bldP spid="4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1219200" y="304800"/>
            <a:ext cx="6629400" cy="533400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err="1">
                <a:latin typeface="SutonnyMJ" pitchFamily="2" charset="0"/>
              </a:rPr>
              <a:t>e</a:t>
            </a:r>
            <a:r>
              <a:rPr lang="en-US" sz="4000" dirty="0" err="1" smtClean="0">
                <a:latin typeface="SutonnyMJ" pitchFamily="2" charset="0"/>
              </a:rPr>
              <a:t>vwoi</a:t>
            </a:r>
            <a:r>
              <a:rPr lang="en-US" sz="4000" dirty="0" smtClean="0">
                <a:latin typeface="SutonnyMJ" pitchFamily="2" charset="0"/>
              </a:rPr>
              <a:t> </a:t>
            </a:r>
            <a:r>
              <a:rPr lang="en-US" sz="4000" dirty="0" err="1" smtClean="0">
                <a:latin typeface="SutonnyMJ" pitchFamily="2" charset="0"/>
              </a:rPr>
              <a:t>KvR</a:t>
            </a:r>
            <a:endParaRPr lang="en-US" sz="4000" dirty="0">
              <a:latin typeface="SutonnyMJ" pitchFamily="2" charset="0"/>
            </a:endParaRPr>
          </a:p>
        </p:txBody>
      </p:sp>
      <p:sp>
        <p:nvSpPr>
          <p:cNvPr id="3" name="Rounded Rectangle 2"/>
          <p:cNvSpPr/>
          <p:nvPr/>
        </p:nvSpPr>
        <p:spPr>
          <a:xfrm>
            <a:off x="457200" y="1600200"/>
            <a:ext cx="8305800" cy="1295400"/>
          </a:xfrm>
          <a:prstGeom prst="round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err="1">
                <a:latin typeface="SutonnyMJ" pitchFamily="2" charset="0"/>
              </a:rPr>
              <a:t>e</a:t>
            </a:r>
            <a:r>
              <a:rPr lang="en-US" sz="4000" dirty="0" err="1" smtClean="0">
                <a:latin typeface="SutonnyMJ" pitchFamily="2" charset="0"/>
              </a:rPr>
              <a:t>vwo‡Z</a:t>
            </a:r>
            <a:r>
              <a:rPr lang="en-US" sz="4000" dirty="0" smtClean="0">
                <a:latin typeface="SutonnyMJ" pitchFamily="2" charset="0"/>
              </a:rPr>
              <a:t> </a:t>
            </a:r>
            <a:r>
              <a:rPr lang="en-US" sz="4000" dirty="0" err="1" smtClean="0">
                <a:latin typeface="SutonnyMJ" pitchFamily="2" charset="0"/>
              </a:rPr>
              <a:t>Av‡Q</a:t>
            </a:r>
            <a:r>
              <a:rPr lang="en-US" sz="4000" dirty="0" smtClean="0">
                <a:latin typeface="SutonnyMJ" pitchFamily="2" charset="0"/>
              </a:rPr>
              <a:t> </a:t>
            </a:r>
            <a:r>
              <a:rPr lang="en-US" sz="4000" dirty="0" err="1" smtClean="0">
                <a:latin typeface="SutonnyMJ" pitchFamily="2" charset="0"/>
              </a:rPr>
              <a:t>Ggb</a:t>
            </a:r>
            <a:r>
              <a:rPr lang="en-US" sz="4000" dirty="0" smtClean="0">
                <a:latin typeface="SutonnyMJ" pitchFamily="2" charset="0"/>
              </a:rPr>
              <a:t> </a:t>
            </a:r>
            <a:r>
              <a:rPr lang="en-US" sz="4000" dirty="0" err="1" smtClean="0">
                <a:latin typeface="SutonnyMJ" pitchFamily="2" charset="0"/>
              </a:rPr>
              <a:t>K‡qKwU</a:t>
            </a:r>
            <a:r>
              <a:rPr lang="en-US" sz="4000" dirty="0" smtClean="0">
                <a:latin typeface="SutonnyMJ" pitchFamily="2" charset="0"/>
              </a:rPr>
              <a:t> </a:t>
            </a:r>
            <a:r>
              <a:rPr lang="ar-SA" sz="4000" dirty="0" smtClean="0"/>
              <a:t>اسم</a:t>
            </a:r>
            <a:r>
              <a:rPr lang="en-US" sz="4000" dirty="0" smtClean="0"/>
              <a:t> </a:t>
            </a:r>
            <a:r>
              <a:rPr lang="en-US" sz="4000" dirty="0" err="1" smtClean="0">
                <a:latin typeface="SutonnyMJ" pitchFamily="2" charset="0"/>
              </a:rPr>
              <a:t>bvg</a:t>
            </a:r>
            <a:r>
              <a:rPr lang="en-US" sz="4000" dirty="0" smtClean="0">
                <a:latin typeface="SutonnyMJ" pitchFamily="2" charset="0"/>
              </a:rPr>
              <a:t> </a:t>
            </a:r>
            <a:r>
              <a:rPr lang="en-US" sz="4000" dirty="0" err="1" smtClean="0">
                <a:latin typeface="SutonnyMJ" pitchFamily="2" charset="0"/>
              </a:rPr>
              <a:t>wj‡L</a:t>
            </a:r>
            <a:r>
              <a:rPr lang="en-US" sz="4000" dirty="0" smtClean="0">
                <a:latin typeface="SutonnyMJ" pitchFamily="2" charset="0"/>
              </a:rPr>
              <a:t> </a:t>
            </a:r>
            <a:r>
              <a:rPr lang="en-US" sz="4000" dirty="0" err="1" smtClean="0">
                <a:latin typeface="SutonnyMJ" pitchFamily="2" charset="0"/>
              </a:rPr>
              <a:t>Avb‡e</a:t>
            </a:r>
            <a:r>
              <a:rPr lang="en-US" sz="4000" dirty="0" smtClean="0">
                <a:latin typeface="SutonnyMJ" pitchFamily="2" charset="0"/>
              </a:rPr>
              <a:t>|</a:t>
            </a:r>
            <a:endParaRPr lang="en-US" sz="4000" dirty="0">
              <a:latin typeface="SutonnyMJ" pitchFamily="2" charset="0"/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304800" y="3276600"/>
            <a:ext cx="8610600" cy="1295400"/>
          </a:xfrm>
          <a:prstGeom prst="round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400" dirty="0" err="1">
                <a:latin typeface="SutonnyMJ" pitchFamily="2" charset="0"/>
              </a:rPr>
              <a:t>e</a:t>
            </a:r>
            <a:r>
              <a:rPr lang="en-US" sz="3400" dirty="0" err="1" smtClean="0">
                <a:latin typeface="SutonnyMJ" pitchFamily="2" charset="0"/>
              </a:rPr>
              <a:t>vwo‡Z</a:t>
            </a:r>
            <a:r>
              <a:rPr lang="en-US" sz="3400" dirty="0" smtClean="0">
                <a:latin typeface="SutonnyMJ" pitchFamily="2" charset="0"/>
              </a:rPr>
              <a:t> </a:t>
            </a:r>
            <a:r>
              <a:rPr lang="en-US" sz="3400" dirty="0" err="1" smtClean="0">
                <a:latin typeface="SutonnyMJ" pitchFamily="2" charset="0"/>
              </a:rPr>
              <a:t>KvR</a:t>
            </a:r>
            <a:r>
              <a:rPr lang="en-US" sz="3400" dirty="0" smtClean="0">
                <a:latin typeface="SutonnyMJ" pitchFamily="2" charset="0"/>
              </a:rPr>
              <a:t> Ki </a:t>
            </a:r>
            <a:r>
              <a:rPr lang="en-US" sz="3400" dirty="0" err="1" smtClean="0">
                <a:latin typeface="SutonnyMJ" pitchFamily="2" charset="0"/>
              </a:rPr>
              <a:t>Ggb</a:t>
            </a:r>
            <a:r>
              <a:rPr lang="en-US" sz="3400" dirty="0" smtClean="0">
                <a:latin typeface="SutonnyMJ" pitchFamily="2" charset="0"/>
              </a:rPr>
              <a:t> </a:t>
            </a:r>
            <a:r>
              <a:rPr lang="en-US" sz="3400" dirty="0" err="1" smtClean="0">
                <a:latin typeface="SutonnyMJ" pitchFamily="2" charset="0"/>
              </a:rPr>
              <a:t>K‡qKwU</a:t>
            </a:r>
            <a:r>
              <a:rPr lang="en-US" sz="3400" dirty="0" smtClean="0">
                <a:latin typeface="SutonnyMJ" pitchFamily="2" charset="0"/>
              </a:rPr>
              <a:t> </a:t>
            </a:r>
            <a:r>
              <a:rPr lang="ar-SA" sz="3400" dirty="0" smtClean="0"/>
              <a:t>فعل</a:t>
            </a:r>
            <a:r>
              <a:rPr lang="en-US" sz="3400" dirty="0" smtClean="0"/>
              <a:t> </a:t>
            </a:r>
            <a:r>
              <a:rPr lang="en-US" sz="3400" dirty="0" err="1" smtClean="0">
                <a:latin typeface="SutonnyMJ" pitchFamily="2" charset="0"/>
              </a:rPr>
              <a:t>Av‡Q</a:t>
            </a:r>
            <a:r>
              <a:rPr lang="en-US" sz="3400" dirty="0" smtClean="0">
                <a:latin typeface="SutonnyMJ" pitchFamily="2" charset="0"/>
              </a:rPr>
              <a:t> </a:t>
            </a:r>
            <a:r>
              <a:rPr lang="en-US" sz="3400" dirty="0" err="1" smtClean="0">
                <a:latin typeface="SutonnyMJ" pitchFamily="2" charset="0"/>
              </a:rPr>
              <a:t>evK</a:t>
            </a:r>
            <a:r>
              <a:rPr lang="en-US" sz="3400" dirty="0" smtClean="0">
                <a:latin typeface="SutonnyMJ" pitchFamily="2" charset="0"/>
              </a:rPr>
              <a:t>¨ </a:t>
            </a:r>
            <a:r>
              <a:rPr lang="en-US" sz="3400" dirty="0" err="1" smtClean="0">
                <a:latin typeface="SutonnyMJ" pitchFamily="2" charset="0"/>
              </a:rPr>
              <a:t>wj‡L</a:t>
            </a:r>
            <a:r>
              <a:rPr lang="en-US" sz="3400" dirty="0" smtClean="0">
                <a:latin typeface="SutonnyMJ" pitchFamily="2" charset="0"/>
              </a:rPr>
              <a:t> </a:t>
            </a:r>
            <a:r>
              <a:rPr lang="en-US" sz="3400" dirty="0" err="1" smtClean="0">
                <a:latin typeface="SutonnyMJ" pitchFamily="2" charset="0"/>
              </a:rPr>
              <a:t>Avb‡e</a:t>
            </a:r>
            <a:r>
              <a:rPr lang="en-US" sz="3400" dirty="0" smtClean="0">
                <a:latin typeface="SutonnyMJ" pitchFamily="2" charset="0"/>
              </a:rPr>
              <a:t>|</a:t>
            </a:r>
            <a:endParaRPr lang="en-US" sz="3400" dirty="0">
              <a:latin typeface="SutonnyMJ" pitchFamily="2" charset="0"/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331237" y="5029200"/>
            <a:ext cx="8610600" cy="1295400"/>
          </a:xfrm>
          <a:prstGeom prst="round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700" dirty="0" err="1">
                <a:latin typeface="SutonnyMJ" pitchFamily="2" charset="0"/>
              </a:rPr>
              <a:t>e</a:t>
            </a:r>
            <a:r>
              <a:rPr lang="en-US" sz="2700" dirty="0" err="1" smtClean="0">
                <a:latin typeface="SutonnyMJ" pitchFamily="2" charset="0"/>
              </a:rPr>
              <a:t>vwo‡Z</a:t>
            </a:r>
            <a:r>
              <a:rPr lang="en-US" sz="2700" dirty="0" smtClean="0">
                <a:latin typeface="SutonnyMJ" pitchFamily="2" charset="0"/>
              </a:rPr>
              <a:t> </a:t>
            </a:r>
            <a:r>
              <a:rPr lang="en-US" sz="2700" dirty="0" err="1" smtClean="0">
                <a:latin typeface="SutonnyMJ" pitchFamily="2" charset="0"/>
              </a:rPr>
              <a:t>KvR</a:t>
            </a:r>
            <a:r>
              <a:rPr lang="en-US" sz="2700" dirty="0" smtClean="0">
                <a:latin typeface="SutonnyMJ" pitchFamily="2" charset="0"/>
              </a:rPr>
              <a:t> Ki </a:t>
            </a:r>
            <a:r>
              <a:rPr lang="en-US" sz="2700" dirty="0" err="1" smtClean="0">
                <a:latin typeface="SutonnyMJ" pitchFamily="2" charset="0"/>
              </a:rPr>
              <a:t>Ggb</a:t>
            </a:r>
            <a:r>
              <a:rPr lang="en-US" sz="2700" dirty="0" smtClean="0">
                <a:latin typeface="SutonnyMJ" pitchFamily="2" charset="0"/>
              </a:rPr>
              <a:t> </a:t>
            </a:r>
            <a:r>
              <a:rPr lang="en-US" sz="2700" dirty="0" err="1" smtClean="0">
                <a:latin typeface="SutonnyMJ" pitchFamily="2" charset="0"/>
              </a:rPr>
              <a:t>K‡qKwU</a:t>
            </a:r>
            <a:r>
              <a:rPr lang="en-US" sz="2700" dirty="0" smtClean="0">
                <a:latin typeface="SutonnyMJ" pitchFamily="2" charset="0"/>
              </a:rPr>
              <a:t> </a:t>
            </a:r>
            <a:r>
              <a:rPr lang="ar-SA" sz="2700" dirty="0" smtClean="0"/>
              <a:t>فعل</a:t>
            </a:r>
            <a:r>
              <a:rPr lang="en-US" sz="2700" dirty="0" smtClean="0"/>
              <a:t> </a:t>
            </a:r>
            <a:r>
              <a:rPr lang="en-US" sz="2700" dirty="0" err="1" smtClean="0">
                <a:latin typeface="SutonnyMJ" pitchFamily="2" charset="0"/>
              </a:rPr>
              <a:t>Av‡Q</a:t>
            </a:r>
            <a:r>
              <a:rPr lang="en-US" sz="2700" dirty="0" smtClean="0">
                <a:latin typeface="SutonnyMJ" pitchFamily="2" charset="0"/>
              </a:rPr>
              <a:t> </a:t>
            </a:r>
            <a:r>
              <a:rPr lang="en-US" sz="2700" dirty="0" err="1" smtClean="0">
                <a:latin typeface="SutonnyMJ" pitchFamily="2" charset="0"/>
              </a:rPr>
              <a:t>evK</a:t>
            </a:r>
            <a:r>
              <a:rPr lang="en-US" sz="2700" dirty="0" smtClean="0">
                <a:latin typeface="SutonnyMJ" pitchFamily="2" charset="0"/>
              </a:rPr>
              <a:t>¨ </a:t>
            </a:r>
            <a:r>
              <a:rPr lang="en-US" sz="2700" dirty="0" err="1" smtClean="0">
                <a:latin typeface="SutonnyMJ" pitchFamily="2" charset="0"/>
              </a:rPr>
              <a:t>wj‡L</a:t>
            </a:r>
            <a:r>
              <a:rPr lang="en-US" sz="2700" dirty="0" smtClean="0">
                <a:latin typeface="SutonnyMJ" pitchFamily="2" charset="0"/>
              </a:rPr>
              <a:t> </a:t>
            </a:r>
            <a:r>
              <a:rPr lang="ar-SA" sz="2700" dirty="0" smtClean="0"/>
              <a:t>حرف</a:t>
            </a:r>
            <a:r>
              <a:rPr lang="en-US" sz="2700" dirty="0" smtClean="0">
                <a:latin typeface="SutonnyMJ" pitchFamily="2" charset="0"/>
              </a:rPr>
              <a:t>†</a:t>
            </a:r>
            <a:r>
              <a:rPr lang="en-US" sz="2700" dirty="0" err="1" smtClean="0">
                <a:latin typeface="SutonnyMJ" pitchFamily="2" charset="0"/>
              </a:rPr>
              <a:t>ei</a:t>
            </a:r>
            <a:r>
              <a:rPr lang="en-US" sz="2700" dirty="0" smtClean="0">
                <a:latin typeface="SutonnyMJ" pitchFamily="2" charset="0"/>
              </a:rPr>
              <a:t> </a:t>
            </a:r>
            <a:r>
              <a:rPr lang="en-US" sz="2700" dirty="0" err="1" smtClean="0">
                <a:latin typeface="SutonnyMJ" pitchFamily="2" charset="0"/>
              </a:rPr>
              <a:t>K‡i</a:t>
            </a:r>
            <a:r>
              <a:rPr lang="en-US" sz="2700" dirty="0" smtClean="0">
                <a:latin typeface="SutonnyMJ" pitchFamily="2" charset="0"/>
              </a:rPr>
              <a:t> </a:t>
            </a:r>
            <a:r>
              <a:rPr lang="en-US" sz="2700" dirty="0" err="1" smtClean="0">
                <a:latin typeface="SutonnyMJ" pitchFamily="2" charset="0"/>
              </a:rPr>
              <a:t>Avb‡e</a:t>
            </a:r>
            <a:r>
              <a:rPr lang="en-US" sz="2700" dirty="0" smtClean="0">
                <a:latin typeface="SutonnyMJ" pitchFamily="2" charset="0"/>
              </a:rPr>
              <a:t>|</a:t>
            </a:r>
            <a:endParaRPr lang="en-US" sz="2700" dirty="0">
              <a:latin typeface="SutonnyMJ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099679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6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5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914400" y="152400"/>
            <a:ext cx="7239000" cy="6553200"/>
          </a:xfrm>
          <a:prstGeom prst="ellipse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ar-SA" sz="13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SutonnyMJ" pitchFamily="2" charset="0"/>
              </a:rPr>
              <a:t>شكرا لكم جميعا</a:t>
            </a:r>
            <a:endParaRPr lang="en-US" sz="130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SutonnyMJ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575433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971800" y="152400"/>
            <a:ext cx="3429000" cy="861774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en-US" sz="5000" b="1" dirty="0" err="1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SutonnyMJ" pitchFamily="2" charset="0"/>
              </a:rPr>
              <a:t>cwiwPwZ</a:t>
            </a:r>
            <a:endParaRPr lang="en-US" sz="5000" b="1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latin typeface="SutonnyMJ" pitchFamily="2" charset="0"/>
            </a:endParaRPr>
          </a:p>
        </p:txBody>
      </p:sp>
      <p:sp>
        <p:nvSpPr>
          <p:cNvPr id="3" name="Rounded Rectangle 2"/>
          <p:cNvSpPr/>
          <p:nvPr/>
        </p:nvSpPr>
        <p:spPr>
          <a:xfrm>
            <a:off x="266700" y="3802224"/>
            <a:ext cx="4419600" cy="2819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6000" b="1" spc="50" dirty="0" err="1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SutonnyMJ" pitchFamily="2" charset="0"/>
              </a:rPr>
              <a:t>Avwgi</a:t>
            </a:r>
            <a:r>
              <a:rPr lang="en-US" sz="6000" b="1" spc="50" dirty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SutonnyMJ" pitchFamily="2" charset="0"/>
              </a:rPr>
              <a:t> †</a:t>
            </a:r>
            <a:r>
              <a:rPr lang="en-US" sz="6000" b="1" spc="50" dirty="0" err="1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SutonnyMJ" pitchFamily="2" charset="0"/>
              </a:rPr>
              <a:t>nvmvBb</a:t>
            </a:r>
            <a:endParaRPr lang="en-US" sz="6000" b="1" spc="50" dirty="0">
              <a:ln w="11430"/>
              <a:solidFill>
                <a:srgbClr val="FF00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SutonnyMJ" pitchFamily="2" charset="0"/>
            </a:endParaRPr>
          </a:p>
          <a:p>
            <a:pPr algn="ctr"/>
            <a:r>
              <a:rPr lang="en-US" sz="3500" b="1" spc="50" dirty="0" err="1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SutonnyMJ" pitchFamily="2" charset="0"/>
              </a:rPr>
              <a:t>BbPvR</a:t>
            </a:r>
            <a:r>
              <a:rPr lang="en-US" sz="3500" b="1" spc="50" dirty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SutonnyMJ" pitchFamily="2" charset="0"/>
              </a:rPr>
              <a:t>©: </a:t>
            </a:r>
            <a:r>
              <a:rPr lang="en-US" sz="3500" b="1" spc="50" dirty="0" err="1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SutonnyMJ" pitchFamily="2" charset="0"/>
              </a:rPr>
              <a:t>b~ivbx</a:t>
            </a:r>
            <a:r>
              <a:rPr lang="en-US" sz="3500" b="1" spc="50" dirty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SutonnyMJ" pitchFamily="2" charset="0"/>
              </a:rPr>
              <a:t> </a:t>
            </a:r>
            <a:r>
              <a:rPr lang="en-US" sz="3500" b="1" spc="50" dirty="0" err="1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SutonnyMJ" pitchFamily="2" charset="0"/>
              </a:rPr>
              <a:t>wefvM</a:t>
            </a:r>
            <a:endParaRPr lang="en-US" sz="3500" b="1" spc="50" dirty="0">
              <a:ln w="11430"/>
              <a:solidFill>
                <a:srgbClr val="FF00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SutonnyMJ" pitchFamily="2" charset="0"/>
            </a:endParaRPr>
          </a:p>
          <a:p>
            <a:pPr algn="ctr"/>
            <a:r>
              <a:rPr lang="en-US" sz="2500" b="1" spc="50" dirty="0" err="1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SutonnyMJ" pitchFamily="2" charset="0"/>
              </a:rPr>
              <a:t>PvUwLj</a:t>
            </a:r>
            <a:r>
              <a:rPr lang="en-US" sz="2500" b="1" spc="50" dirty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SutonnyMJ" pitchFamily="2" charset="0"/>
              </a:rPr>
              <a:t> `</a:t>
            </a:r>
            <a:r>
              <a:rPr lang="en-US" sz="2500" b="1" spc="50" dirty="0" err="1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SutonnyMJ" pitchFamily="2" charset="0"/>
              </a:rPr>
              <a:t>viæj</a:t>
            </a:r>
            <a:r>
              <a:rPr lang="en-US" sz="2500" b="1" spc="50" dirty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SutonnyMJ" pitchFamily="2" charset="0"/>
              </a:rPr>
              <a:t> </a:t>
            </a:r>
            <a:r>
              <a:rPr lang="en-US" sz="2500" b="1" spc="50" dirty="0" err="1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SutonnyMJ" pitchFamily="2" charset="0"/>
              </a:rPr>
              <a:t>AviKvg</a:t>
            </a:r>
            <a:r>
              <a:rPr lang="en-US" sz="2500" b="1" spc="50" dirty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SutonnyMJ" pitchFamily="2" charset="0"/>
              </a:rPr>
              <a:t> `</a:t>
            </a:r>
            <a:r>
              <a:rPr lang="en-US" sz="2500" b="1" spc="50" dirty="0" err="1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SutonnyMJ" pitchFamily="2" charset="0"/>
              </a:rPr>
              <a:t>vwLj</a:t>
            </a:r>
            <a:r>
              <a:rPr lang="en-US" sz="2500" b="1" spc="50" dirty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SutonnyMJ" pitchFamily="2" charset="0"/>
              </a:rPr>
              <a:t> </a:t>
            </a:r>
            <a:r>
              <a:rPr lang="en-US" sz="2500" b="1" spc="50" dirty="0" err="1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SutonnyMJ" pitchFamily="2" charset="0"/>
              </a:rPr>
              <a:t>gv</a:t>
            </a:r>
            <a:r>
              <a:rPr lang="en-US" sz="2500" b="1" spc="50" dirty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SutonnyMJ" pitchFamily="2" charset="0"/>
              </a:rPr>
              <a:t>`ª</a:t>
            </a:r>
            <a:r>
              <a:rPr lang="en-US" sz="2500" b="1" spc="50" dirty="0" err="1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SutonnyMJ" pitchFamily="2" charset="0"/>
              </a:rPr>
              <a:t>vmv</a:t>
            </a:r>
            <a:endParaRPr lang="en-US" sz="2500" b="1" spc="50" dirty="0">
              <a:ln w="11430"/>
              <a:solidFill>
                <a:srgbClr val="FF00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SutonnyMJ" pitchFamily="2" charset="0"/>
            </a:endParaRPr>
          </a:p>
          <a:p>
            <a:pPr algn="ctr"/>
            <a:r>
              <a:rPr lang="en-US" sz="2000" b="1" spc="50" dirty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SutonnyMJ" pitchFamily="2" charset="0"/>
              </a:rPr>
              <a:t>‡</a:t>
            </a:r>
            <a:r>
              <a:rPr lang="en-US" sz="2000" b="1" spc="50" dirty="0" err="1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SutonnyMJ" pitchFamily="2" charset="0"/>
              </a:rPr>
              <a:t>gvevBj</a:t>
            </a:r>
            <a:r>
              <a:rPr lang="en-US" sz="2000" b="1" spc="50" dirty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SutonnyMJ" pitchFamily="2" charset="0"/>
              </a:rPr>
              <a:t>: 01836933144, </a:t>
            </a:r>
            <a:endParaRPr lang="en-US" sz="2000" b="1" spc="50" dirty="0" smtClean="0">
              <a:ln w="11430"/>
              <a:solidFill>
                <a:srgbClr val="FF00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SutonnyMJ" pitchFamily="2" charset="0"/>
            </a:endParaRPr>
          </a:p>
          <a:p>
            <a:pPr algn="ctr"/>
            <a:r>
              <a:rPr lang="en-US" sz="2000" b="1" spc="50" dirty="0" err="1" smtClean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SutonnyMJ" pitchFamily="2" charset="0"/>
              </a:rPr>
              <a:t>B‡gBj</a:t>
            </a:r>
            <a:r>
              <a:rPr lang="en-US" sz="2000" b="1" spc="50" dirty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SutonnyMJ" pitchFamily="2" charset="0"/>
              </a:rPr>
              <a:t>: </a:t>
            </a:r>
            <a:r>
              <a:rPr lang="en-US" sz="2000" b="1" spc="50" dirty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ah01836933144@gmail.com</a:t>
            </a:r>
            <a:endParaRPr lang="en-US" sz="2000" b="1" spc="50" dirty="0">
              <a:ln w="11430"/>
              <a:solidFill>
                <a:srgbClr val="FF00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SutonnyMJ" pitchFamily="2" charset="0"/>
            </a:endParaRPr>
          </a:p>
        </p:txBody>
      </p:sp>
      <p:sp>
        <p:nvSpPr>
          <p:cNvPr id="5" name="Oval 4"/>
          <p:cNvSpPr/>
          <p:nvPr/>
        </p:nvSpPr>
        <p:spPr>
          <a:xfrm>
            <a:off x="838200" y="549075"/>
            <a:ext cx="3581400" cy="3581400"/>
          </a:xfrm>
          <a:prstGeom prst="ellipse">
            <a:avLst/>
          </a:prstGeom>
          <a:blipFill dpi="0"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ounded Rectangle 5"/>
          <p:cNvSpPr/>
          <p:nvPr/>
        </p:nvSpPr>
        <p:spPr>
          <a:xfrm>
            <a:off x="4876800" y="2057400"/>
            <a:ext cx="4191000" cy="2743200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4500" b="1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SutonnyMJ" pitchFamily="2" charset="0"/>
              </a:rPr>
              <a:t>`</a:t>
            </a:r>
            <a:r>
              <a:rPr lang="en-US" sz="4500" b="1" dirty="0" err="1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SutonnyMJ" pitchFamily="2" charset="0"/>
              </a:rPr>
              <a:t>vwLj</a:t>
            </a:r>
            <a:r>
              <a:rPr lang="en-US" sz="4500" b="1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SutonnyMJ" pitchFamily="2" charset="0"/>
              </a:rPr>
              <a:t> 6ô</a:t>
            </a:r>
          </a:p>
          <a:p>
            <a:pPr algn="ctr"/>
            <a:r>
              <a:rPr lang="en-US" sz="4500" b="1" dirty="0" err="1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SutonnyMJ" pitchFamily="2" charset="0"/>
              </a:rPr>
              <a:t>welq</a:t>
            </a:r>
            <a:r>
              <a:rPr lang="en-US" sz="4500" b="1" dirty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SutonnyMJ" pitchFamily="2" charset="0"/>
              </a:rPr>
              <a:t>: </a:t>
            </a:r>
            <a:r>
              <a:rPr lang="en-US" sz="4500" b="1" dirty="0" err="1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SutonnyMJ" pitchFamily="2" charset="0"/>
              </a:rPr>
              <a:t>Aviwe</a:t>
            </a:r>
            <a:r>
              <a:rPr lang="en-US" sz="4500" b="1" dirty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SutonnyMJ" pitchFamily="2" charset="0"/>
              </a:rPr>
              <a:t> 2q </a:t>
            </a:r>
            <a:r>
              <a:rPr lang="en-US" sz="4500" b="1" dirty="0" err="1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SutonnyMJ" pitchFamily="2" charset="0"/>
              </a:rPr>
              <a:t>cÎ</a:t>
            </a:r>
            <a:endParaRPr lang="en-US" sz="4500" b="1" dirty="0">
              <a:ln w="11430"/>
              <a:solidFill>
                <a:srgbClr val="FF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SutonnyMJ" pitchFamily="2" charset="0"/>
            </a:endParaRPr>
          </a:p>
          <a:p>
            <a:pPr algn="ctr"/>
            <a:r>
              <a:rPr lang="en-US" sz="4500" b="1" dirty="0" err="1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SutonnyMJ" pitchFamily="2" charset="0"/>
              </a:rPr>
              <a:t>cvV</a:t>
            </a:r>
            <a:r>
              <a:rPr lang="en-US" sz="4500" b="1" dirty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SutonnyMJ" pitchFamily="2" charset="0"/>
              </a:rPr>
              <a:t>: 2q</a:t>
            </a:r>
          </a:p>
          <a:p>
            <a:pPr algn="ctr"/>
            <a:r>
              <a:rPr lang="en-US" sz="4500" b="1" dirty="0" err="1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SutonnyMJ" pitchFamily="2" charset="0"/>
              </a:rPr>
              <a:t>mgq</a:t>
            </a:r>
            <a:r>
              <a:rPr lang="en-US" sz="4500" b="1" dirty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SutonnyMJ" pitchFamily="2" charset="0"/>
              </a:rPr>
              <a:t>: </a:t>
            </a:r>
            <a:r>
              <a:rPr lang="en-US" sz="4500" b="1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SutonnyMJ" pitchFamily="2" charset="0"/>
              </a:rPr>
              <a:t>40 </a:t>
            </a:r>
            <a:r>
              <a:rPr lang="en-US" sz="4500" b="1" dirty="0" err="1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SutonnyMJ" pitchFamily="2" charset="0"/>
              </a:rPr>
              <a:t>wgwbU</a:t>
            </a:r>
            <a:endParaRPr lang="en-US" sz="4500" b="1" dirty="0">
              <a:ln w="11430"/>
              <a:solidFill>
                <a:srgbClr val="FF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SutonnyMJ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77604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6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5" grpId="0" animBg="1"/>
      <p:bldP spid="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328127" y="643422"/>
            <a:ext cx="2590800" cy="2474167"/>
          </a:xfrm>
          <a:prstGeom prst="roundRect">
            <a:avLst/>
          </a:prstGeom>
          <a:blipFill dpi="0"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ounded Rectangle 7"/>
          <p:cNvSpPr/>
          <p:nvPr/>
        </p:nvSpPr>
        <p:spPr>
          <a:xfrm>
            <a:off x="328127" y="2931366"/>
            <a:ext cx="2590800" cy="2821733"/>
          </a:xfrm>
          <a:prstGeom prst="roundRect">
            <a:avLst/>
          </a:prstGeom>
          <a:blipFill dpi="0"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ounded Rectangle 8"/>
          <p:cNvSpPr/>
          <p:nvPr/>
        </p:nvSpPr>
        <p:spPr>
          <a:xfrm>
            <a:off x="3262604" y="693573"/>
            <a:ext cx="2971800" cy="2438400"/>
          </a:xfrm>
          <a:prstGeom prst="roundRect">
            <a:avLst/>
          </a:prstGeom>
          <a:blipFill dpi="0"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ounded Rectangle 9"/>
          <p:cNvSpPr/>
          <p:nvPr/>
        </p:nvSpPr>
        <p:spPr>
          <a:xfrm>
            <a:off x="3276600" y="3314700"/>
            <a:ext cx="2971800" cy="2438400"/>
          </a:xfrm>
          <a:prstGeom prst="roundRect">
            <a:avLst/>
          </a:prstGeom>
          <a:blipFill dpi="0" rotWithShape="1"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6975410" y="838200"/>
            <a:ext cx="1905000" cy="169272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7500" dirty="0" smtClean="0"/>
              <a:t>في</a:t>
            </a:r>
            <a:endParaRPr lang="en-US" sz="7500" dirty="0"/>
          </a:p>
        </p:txBody>
      </p:sp>
      <p:sp>
        <p:nvSpPr>
          <p:cNvPr id="12" name="Oval 11"/>
          <p:cNvSpPr/>
          <p:nvPr/>
        </p:nvSpPr>
        <p:spPr>
          <a:xfrm>
            <a:off x="6955194" y="2468335"/>
            <a:ext cx="1905000" cy="169272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7500" dirty="0" smtClean="0"/>
              <a:t>من</a:t>
            </a:r>
            <a:endParaRPr lang="en-US" sz="7500" dirty="0"/>
          </a:p>
        </p:txBody>
      </p:sp>
      <p:sp>
        <p:nvSpPr>
          <p:cNvPr id="13" name="Oval 12"/>
          <p:cNvSpPr/>
          <p:nvPr/>
        </p:nvSpPr>
        <p:spPr>
          <a:xfrm>
            <a:off x="6973855" y="4191000"/>
            <a:ext cx="1905000" cy="169272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7500" dirty="0" smtClean="0"/>
              <a:t>الي</a:t>
            </a:r>
            <a:endParaRPr lang="en-US" sz="7500" dirty="0"/>
          </a:p>
        </p:txBody>
      </p:sp>
      <p:sp>
        <p:nvSpPr>
          <p:cNvPr id="14" name="TextBox 13"/>
          <p:cNvSpPr txBox="1"/>
          <p:nvPr/>
        </p:nvSpPr>
        <p:spPr>
          <a:xfrm>
            <a:off x="518627" y="5948265"/>
            <a:ext cx="2209800" cy="861774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ar-SA" sz="5000" dirty="0" smtClean="0"/>
              <a:t>اسم</a:t>
            </a:r>
            <a:endParaRPr lang="en-US" sz="5000" dirty="0"/>
          </a:p>
        </p:txBody>
      </p:sp>
      <p:sp>
        <p:nvSpPr>
          <p:cNvPr id="15" name="TextBox 14"/>
          <p:cNvSpPr txBox="1"/>
          <p:nvPr/>
        </p:nvSpPr>
        <p:spPr>
          <a:xfrm>
            <a:off x="3581400" y="5943600"/>
            <a:ext cx="2209800" cy="861774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ar-SA" sz="5000" dirty="0" smtClean="0"/>
              <a:t>فعل</a:t>
            </a:r>
            <a:endParaRPr lang="en-US" sz="5000" dirty="0"/>
          </a:p>
        </p:txBody>
      </p:sp>
      <p:sp>
        <p:nvSpPr>
          <p:cNvPr id="16" name="TextBox 15"/>
          <p:cNvSpPr txBox="1"/>
          <p:nvPr/>
        </p:nvSpPr>
        <p:spPr>
          <a:xfrm>
            <a:off x="6802794" y="5943600"/>
            <a:ext cx="2209800" cy="861774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ar-SA" sz="5000" dirty="0" smtClean="0"/>
              <a:t>حرف</a:t>
            </a:r>
            <a:endParaRPr lang="en-US" sz="5000" dirty="0"/>
          </a:p>
        </p:txBody>
      </p:sp>
      <p:sp>
        <p:nvSpPr>
          <p:cNvPr id="17" name="Rounded Rectangle 16"/>
          <p:cNvSpPr/>
          <p:nvPr/>
        </p:nvSpPr>
        <p:spPr>
          <a:xfrm>
            <a:off x="2819400" y="76200"/>
            <a:ext cx="3983394" cy="457200"/>
          </a:xfrm>
          <a:prstGeom prst="round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dirty="0" err="1" smtClean="0">
                <a:solidFill>
                  <a:schemeClr val="bg1"/>
                </a:solidFill>
                <a:latin typeface="SutonnyMJ" pitchFamily="2" charset="0"/>
              </a:rPr>
              <a:t>Qwe</a:t>
            </a:r>
            <a:r>
              <a:rPr lang="en-US" sz="3000" dirty="0" smtClean="0">
                <a:solidFill>
                  <a:schemeClr val="bg1"/>
                </a:solidFill>
                <a:latin typeface="SutonnyMJ" pitchFamily="2" charset="0"/>
              </a:rPr>
              <a:t>¸‡</a:t>
            </a:r>
            <a:r>
              <a:rPr lang="en-US" sz="3000" dirty="0" err="1" smtClean="0">
                <a:solidFill>
                  <a:schemeClr val="bg1"/>
                </a:solidFill>
                <a:latin typeface="SutonnyMJ" pitchFamily="2" charset="0"/>
              </a:rPr>
              <a:t>jvi</a:t>
            </a:r>
            <a:r>
              <a:rPr lang="en-US" sz="3000" dirty="0" smtClean="0">
                <a:solidFill>
                  <a:schemeClr val="bg1"/>
                </a:solidFill>
                <a:latin typeface="SutonnyMJ" pitchFamily="2" charset="0"/>
              </a:rPr>
              <a:t> </a:t>
            </a:r>
            <a:r>
              <a:rPr lang="en-US" sz="3000" dirty="0" err="1" smtClean="0">
                <a:solidFill>
                  <a:schemeClr val="bg1"/>
                </a:solidFill>
                <a:latin typeface="SutonnyMJ" pitchFamily="2" charset="0"/>
              </a:rPr>
              <a:t>w`‡K</a:t>
            </a:r>
            <a:r>
              <a:rPr lang="en-US" sz="3000" dirty="0" smtClean="0">
                <a:solidFill>
                  <a:schemeClr val="bg1"/>
                </a:solidFill>
                <a:latin typeface="SutonnyMJ" pitchFamily="2" charset="0"/>
              </a:rPr>
              <a:t> </a:t>
            </a:r>
            <a:r>
              <a:rPr lang="en-US" sz="3000" dirty="0" err="1" smtClean="0">
                <a:solidFill>
                  <a:schemeClr val="bg1"/>
                </a:solidFill>
                <a:latin typeface="SutonnyMJ" pitchFamily="2" charset="0"/>
              </a:rPr>
              <a:t>jÿ</a:t>
            </a:r>
            <a:r>
              <a:rPr lang="en-US" sz="3000" dirty="0" smtClean="0">
                <a:solidFill>
                  <a:schemeClr val="bg1"/>
                </a:solidFill>
                <a:latin typeface="SutonnyMJ" pitchFamily="2" charset="0"/>
              </a:rPr>
              <a:t> Ki</a:t>
            </a:r>
            <a:endParaRPr lang="en-US" sz="3000" dirty="0">
              <a:solidFill>
                <a:schemeClr val="bg1"/>
              </a:solidFill>
              <a:latin typeface="SutonnyMJ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817103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6" presetClass="entr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5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8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3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8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1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4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9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0" grpId="1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1318727" y="1371600"/>
            <a:ext cx="6553200" cy="5257800"/>
          </a:xfrm>
          <a:prstGeom prst="ellipse">
            <a:avLst/>
          </a:prstGeom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ar-SA" sz="20000" b="1" dirty="0" smtClean="0">
                <a:ln w="11430">
                  <a:solidFill>
                    <a:srgbClr val="FF0000"/>
                  </a:solidFill>
                </a:ln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</a:rPr>
              <a:t>كلمة</a:t>
            </a:r>
            <a:endParaRPr lang="en-US" sz="20000" b="1" dirty="0">
              <a:ln w="11430">
                <a:solidFill>
                  <a:srgbClr val="FF0000"/>
                </a:solidFill>
              </a:ln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8100" dir="18900000" algn="b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3" name="Rounded Rectangle 2"/>
          <p:cNvSpPr/>
          <p:nvPr/>
        </p:nvSpPr>
        <p:spPr>
          <a:xfrm>
            <a:off x="2775857" y="228600"/>
            <a:ext cx="3962400" cy="914400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000" b="1" dirty="0" err="1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solidFill>
                  <a:srgbClr val="00B0F0"/>
                </a:soli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  <a:latin typeface="SutonnyMJ" pitchFamily="2" charset="0"/>
              </a:rPr>
              <a:t>cvV</a:t>
            </a:r>
            <a:endParaRPr lang="en-US" sz="5000" dirty="0">
              <a:solidFill>
                <a:srgbClr val="00B0F0"/>
              </a:solidFill>
              <a:latin typeface="SutonnyMJ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830210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ounded Rectangle 2"/>
          <p:cNvSpPr/>
          <p:nvPr/>
        </p:nvSpPr>
        <p:spPr>
          <a:xfrm>
            <a:off x="1524000" y="152400"/>
            <a:ext cx="6096000" cy="533400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3500" b="1" dirty="0" err="1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SutonnyMJ" pitchFamily="2" charset="0"/>
              </a:rPr>
              <a:t>wkLbdj</a:t>
            </a:r>
            <a:endParaRPr lang="en-US" sz="3500" b="1" dirty="0">
              <a:ln w="11430"/>
              <a:solidFill>
                <a:srgbClr val="FF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SutonnyMJ" pitchFamily="2" charset="0"/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457200" y="1066800"/>
            <a:ext cx="64008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000" dirty="0" smtClean="0">
                <a:solidFill>
                  <a:srgbClr val="FFFF00"/>
                </a:solidFill>
                <a:latin typeface="SutonnyMJ" pitchFamily="2" charset="0"/>
              </a:rPr>
              <a:t>GB </a:t>
            </a:r>
            <a:r>
              <a:rPr lang="en-US" sz="3000" dirty="0" err="1" smtClean="0">
                <a:solidFill>
                  <a:srgbClr val="FFFF00"/>
                </a:solidFill>
                <a:latin typeface="SutonnyMJ" pitchFamily="2" charset="0"/>
              </a:rPr>
              <a:t>cvV</a:t>
            </a:r>
            <a:r>
              <a:rPr lang="en-US" sz="3000" dirty="0">
                <a:solidFill>
                  <a:srgbClr val="FFFF00"/>
                </a:solidFill>
                <a:latin typeface="SutonnyMJ" pitchFamily="2" charset="0"/>
              </a:rPr>
              <a:t> </a:t>
            </a:r>
            <a:r>
              <a:rPr lang="en-US" sz="3000" dirty="0" smtClean="0">
                <a:solidFill>
                  <a:srgbClr val="FFFF00"/>
                </a:solidFill>
                <a:latin typeface="SutonnyMJ" pitchFamily="2" charset="0"/>
              </a:rPr>
              <a:t>†</a:t>
            </a:r>
            <a:r>
              <a:rPr lang="en-US" sz="3000" dirty="0" err="1" smtClean="0">
                <a:solidFill>
                  <a:srgbClr val="FFFF00"/>
                </a:solidFill>
                <a:latin typeface="SutonnyMJ" pitchFamily="2" charset="0"/>
              </a:rPr>
              <a:t>k‡l</a:t>
            </a:r>
            <a:r>
              <a:rPr lang="en-US" sz="3000" dirty="0" smtClean="0">
                <a:solidFill>
                  <a:srgbClr val="FFFF00"/>
                </a:solidFill>
                <a:latin typeface="SutonnyMJ" pitchFamily="2" charset="0"/>
              </a:rPr>
              <a:t> </a:t>
            </a:r>
            <a:r>
              <a:rPr lang="en-US" sz="3000" dirty="0" err="1" smtClean="0">
                <a:solidFill>
                  <a:srgbClr val="FFFF00"/>
                </a:solidFill>
                <a:latin typeface="SutonnyMJ" pitchFamily="2" charset="0"/>
              </a:rPr>
              <a:t>wkÿv</a:t>
            </a:r>
            <a:r>
              <a:rPr lang="en-US" sz="3000" dirty="0" smtClean="0">
                <a:solidFill>
                  <a:srgbClr val="FFFF00"/>
                </a:solidFill>
                <a:latin typeface="SutonnyMJ" pitchFamily="2" charset="0"/>
              </a:rPr>
              <a:t>_©xiv ---</a:t>
            </a:r>
            <a:endParaRPr lang="en-US" sz="3000" dirty="0">
              <a:solidFill>
                <a:srgbClr val="FFFF00"/>
              </a:solidFill>
              <a:latin typeface="SutonnyMJ" pitchFamily="2" charset="0"/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304800" y="1828800"/>
            <a:ext cx="8305800" cy="4648200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1524000" y="2133600"/>
            <a:ext cx="6629400" cy="646331"/>
          </a:xfrm>
          <a:prstGeom prst="rect">
            <a:avLst/>
          </a:prstGeom>
          <a:effectLst>
            <a:glow rad="101600">
              <a:schemeClr val="accent5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3500" dirty="0" smtClean="0"/>
              <a:t> </a:t>
            </a:r>
            <a:r>
              <a:rPr lang="ar-SA" sz="3600" dirty="0"/>
              <a:t>كلمة</a:t>
            </a:r>
            <a:r>
              <a:rPr lang="en-US" sz="3600" dirty="0">
                <a:latin typeface="SutonnyMJ" pitchFamily="2" charset="0"/>
              </a:rPr>
              <a:t> </a:t>
            </a:r>
            <a:r>
              <a:rPr lang="en-US" sz="3000" dirty="0" err="1" smtClean="0">
                <a:latin typeface="SutonnyMJ" pitchFamily="2" charset="0"/>
              </a:rPr>
              <a:t>Gi</a:t>
            </a:r>
            <a:r>
              <a:rPr lang="en-US" sz="3000" dirty="0" smtClean="0">
                <a:latin typeface="SutonnyMJ" pitchFamily="2" charset="0"/>
              </a:rPr>
              <a:t> </a:t>
            </a:r>
            <a:r>
              <a:rPr lang="en-US" sz="3000" dirty="0" err="1" smtClean="0">
                <a:latin typeface="SutonnyMJ" pitchFamily="2" charset="0"/>
              </a:rPr>
              <a:t>cwiPq</a:t>
            </a:r>
            <a:r>
              <a:rPr lang="en-US" sz="3000" dirty="0" smtClean="0">
                <a:latin typeface="SutonnyMJ" pitchFamily="2" charset="0"/>
              </a:rPr>
              <a:t>|</a:t>
            </a:r>
            <a:endParaRPr lang="en-US" sz="3000" dirty="0"/>
          </a:p>
        </p:txBody>
      </p:sp>
      <p:sp>
        <p:nvSpPr>
          <p:cNvPr id="9" name="Right Arrow 8"/>
          <p:cNvSpPr/>
          <p:nvPr/>
        </p:nvSpPr>
        <p:spPr>
          <a:xfrm>
            <a:off x="685800" y="3345506"/>
            <a:ext cx="609600" cy="533400"/>
          </a:xfrm>
          <a:prstGeom prst="right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1519335" y="3276600"/>
            <a:ext cx="6629400" cy="646331"/>
          </a:xfrm>
          <a:prstGeom prst="rect">
            <a:avLst/>
          </a:prstGeom>
          <a:effectLst>
            <a:glow rad="101600">
              <a:schemeClr val="accent5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3500" dirty="0" smtClean="0"/>
              <a:t> </a:t>
            </a:r>
            <a:r>
              <a:rPr lang="ar-SA" sz="3600" dirty="0"/>
              <a:t>كلمة</a:t>
            </a:r>
            <a:r>
              <a:rPr lang="en-US" sz="3600" dirty="0">
                <a:latin typeface="SutonnyMJ" pitchFamily="2" charset="0"/>
              </a:rPr>
              <a:t> </a:t>
            </a:r>
            <a:r>
              <a:rPr lang="en-US" sz="3000" dirty="0" err="1" smtClean="0">
                <a:latin typeface="SutonnyMJ" pitchFamily="2" charset="0"/>
              </a:rPr>
              <a:t>Gi</a:t>
            </a:r>
            <a:r>
              <a:rPr lang="en-US" sz="3000" dirty="0" smtClean="0">
                <a:latin typeface="SutonnyMJ" pitchFamily="2" charset="0"/>
              </a:rPr>
              <a:t> </a:t>
            </a:r>
            <a:r>
              <a:rPr lang="en-US" sz="3000" dirty="0" err="1" smtClean="0">
                <a:latin typeface="SutonnyMJ" pitchFamily="2" charset="0"/>
              </a:rPr>
              <a:t>cÖKvi</a:t>
            </a:r>
            <a:r>
              <a:rPr lang="en-US" sz="3000" dirty="0" smtClean="0">
                <a:latin typeface="SutonnyMJ" pitchFamily="2" charset="0"/>
              </a:rPr>
              <a:t> </a:t>
            </a:r>
            <a:r>
              <a:rPr lang="en-US" sz="3000" dirty="0" err="1" smtClean="0">
                <a:latin typeface="SutonnyMJ" pitchFamily="2" charset="0"/>
              </a:rPr>
              <a:t>mg~n</a:t>
            </a:r>
            <a:r>
              <a:rPr lang="en-US" sz="3000" dirty="0" smtClean="0">
                <a:latin typeface="SutonnyMJ" pitchFamily="2" charset="0"/>
              </a:rPr>
              <a:t>|</a:t>
            </a:r>
            <a:endParaRPr lang="en-US" sz="3000" dirty="0"/>
          </a:p>
        </p:txBody>
      </p:sp>
      <p:sp>
        <p:nvSpPr>
          <p:cNvPr id="12" name="Right Arrow 11"/>
          <p:cNvSpPr/>
          <p:nvPr/>
        </p:nvSpPr>
        <p:spPr>
          <a:xfrm>
            <a:off x="685800" y="2246531"/>
            <a:ext cx="609600" cy="533400"/>
          </a:xfrm>
          <a:prstGeom prst="right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1519335" y="4343400"/>
            <a:ext cx="6629400" cy="646331"/>
          </a:xfrm>
          <a:prstGeom prst="rect">
            <a:avLst/>
          </a:prstGeom>
          <a:effectLst>
            <a:glow rad="101600">
              <a:schemeClr val="accent5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3500" dirty="0" smtClean="0"/>
              <a:t> </a:t>
            </a:r>
            <a:r>
              <a:rPr lang="ar-SA" sz="3600" dirty="0"/>
              <a:t>كلمة</a:t>
            </a:r>
            <a:r>
              <a:rPr lang="en-US" sz="3600" dirty="0">
                <a:latin typeface="SutonnyMJ" pitchFamily="2" charset="0"/>
              </a:rPr>
              <a:t> </a:t>
            </a:r>
            <a:r>
              <a:rPr lang="en-US" sz="3000" dirty="0" err="1" smtClean="0">
                <a:latin typeface="SutonnyMJ" pitchFamily="2" charset="0"/>
              </a:rPr>
              <a:t>Gi</a:t>
            </a:r>
            <a:r>
              <a:rPr lang="en-US" sz="3000" dirty="0" smtClean="0">
                <a:latin typeface="SutonnyMJ" pitchFamily="2" charset="0"/>
              </a:rPr>
              <a:t> </a:t>
            </a:r>
            <a:r>
              <a:rPr lang="en-US" sz="3000" dirty="0" err="1" smtClean="0">
                <a:latin typeface="SutonnyMJ" pitchFamily="2" charset="0"/>
              </a:rPr>
              <a:t>cÖKvi</a:t>
            </a:r>
            <a:r>
              <a:rPr lang="en-US" sz="3000" dirty="0" smtClean="0">
                <a:latin typeface="SutonnyMJ" pitchFamily="2" charset="0"/>
              </a:rPr>
              <a:t> mg~‡</a:t>
            </a:r>
            <a:r>
              <a:rPr lang="en-US" sz="3000" dirty="0" err="1" smtClean="0">
                <a:latin typeface="SutonnyMJ" pitchFamily="2" charset="0"/>
              </a:rPr>
              <a:t>ni</a:t>
            </a:r>
            <a:r>
              <a:rPr lang="en-US" sz="3000" dirty="0" smtClean="0">
                <a:latin typeface="SutonnyMJ" pitchFamily="2" charset="0"/>
              </a:rPr>
              <a:t> </a:t>
            </a:r>
            <a:r>
              <a:rPr lang="en-US" sz="3000" dirty="0" err="1" smtClean="0">
                <a:latin typeface="SutonnyMJ" pitchFamily="2" charset="0"/>
              </a:rPr>
              <a:t>msÁv</a:t>
            </a:r>
            <a:r>
              <a:rPr lang="en-US" sz="3000" dirty="0" smtClean="0">
                <a:latin typeface="SutonnyMJ" pitchFamily="2" charset="0"/>
              </a:rPr>
              <a:t>|</a:t>
            </a:r>
            <a:endParaRPr lang="en-US" sz="3000" dirty="0"/>
          </a:p>
        </p:txBody>
      </p:sp>
      <p:sp>
        <p:nvSpPr>
          <p:cNvPr id="14" name="Right Arrow 13"/>
          <p:cNvSpPr/>
          <p:nvPr/>
        </p:nvSpPr>
        <p:spPr>
          <a:xfrm>
            <a:off x="704461" y="4399865"/>
            <a:ext cx="609600" cy="533400"/>
          </a:xfrm>
          <a:prstGeom prst="right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/>
          <p:cNvSpPr txBox="1"/>
          <p:nvPr/>
        </p:nvSpPr>
        <p:spPr>
          <a:xfrm>
            <a:off x="1530220" y="5410200"/>
            <a:ext cx="6629400" cy="584775"/>
          </a:xfrm>
          <a:prstGeom prst="rect">
            <a:avLst/>
          </a:prstGeom>
          <a:effectLst>
            <a:glow rad="101600">
              <a:schemeClr val="accent5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3000" dirty="0" err="1" smtClean="0">
                <a:latin typeface="SutonnyMJ" pitchFamily="2" charset="0"/>
              </a:rPr>
              <a:t>D`vni‡Yi</a:t>
            </a:r>
            <a:r>
              <a:rPr lang="en-US" sz="3000" dirty="0" smtClean="0">
                <a:latin typeface="SutonnyMJ" pitchFamily="2" charset="0"/>
              </a:rPr>
              <a:t> </a:t>
            </a:r>
            <a:r>
              <a:rPr lang="en-US" sz="3000" dirty="0" err="1" smtClean="0">
                <a:latin typeface="SutonnyMJ" pitchFamily="2" charset="0"/>
              </a:rPr>
              <a:t>gva</a:t>
            </a:r>
            <a:r>
              <a:rPr lang="en-US" sz="3000" dirty="0" smtClean="0">
                <a:latin typeface="SutonnyMJ" pitchFamily="2" charset="0"/>
              </a:rPr>
              <a:t>¨‡g </a:t>
            </a:r>
            <a:r>
              <a:rPr lang="ar-SA" sz="3200" dirty="0"/>
              <a:t>كلمة</a:t>
            </a:r>
            <a:r>
              <a:rPr lang="en-US" sz="3000" dirty="0" smtClean="0">
                <a:latin typeface="SutonnyMJ" pitchFamily="2" charset="0"/>
              </a:rPr>
              <a:t> </a:t>
            </a:r>
            <a:r>
              <a:rPr lang="en-US" sz="3000" dirty="0" err="1" smtClean="0">
                <a:latin typeface="SutonnyMJ" pitchFamily="2" charset="0"/>
              </a:rPr>
              <a:t>Gi</a:t>
            </a:r>
            <a:r>
              <a:rPr lang="en-US" sz="3000" dirty="0" smtClean="0">
                <a:latin typeface="SutonnyMJ" pitchFamily="2" charset="0"/>
              </a:rPr>
              <a:t> </a:t>
            </a:r>
            <a:r>
              <a:rPr lang="en-US" sz="3000" dirty="0" err="1" smtClean="0">
                <a:latin typeface="SutonnyMJ" pitchFamily="2" charset="0"/>
              </a:rPr>
              <a:t>cÖKvi</a:t>
            </a:r>
            <a:r>
              <a:rPr lang="en-US" sz="3000" dirty="0" smtClean="0">
                <a:latin typeface="SutonnyMJ" pitchFamily="2" charset="0"/>
              </a:rPr>
              <a:t> </a:t>
            </a:r>
            <a:r>
              <a:rPr lang="en-US" sz="3000" dirty="0" err="1" smtClean="0">
                <a:latin typeface="SutonnyMJ" pitchFamily="2" charset="0"/>
              </a:rPr>
              <a:t>mg~n</a:t>
            </a:r>
            <a:r>
              <a:rPr lang="en-US" sz="3000" dirty="0">
                <a:latin typeface="SutonnyMJ" pitchFamily="2" charset="0"/>
              </a:rPr>
              <a:t> </a:t>
            </a:r>
            <a:r>
              <a:rPr lang="en-US" sz="3000" dirty="0" err="1" smtClean="0">
                <a:latin typeface="SutonnyMJ" pitchFamily="2" charset="0"/>
              </a:rPr>
              <a:t>wPb‡Z</a:t>
            </a:r>
            <a:r>
              <a:rPr lang="en-US" sz="3000" dirty="0" smtClean="0">
                <a:latin typeface="SutonnyMJ" pitchFamily="2" charset="0"/>
              </a:rPr>
              <a:t> </a:t>
            </a:r>
            <a:r>
              <a:rPr lang="en-US" sz="3000" dirty="0" err="1" smtClean="0">
                <a:latin typeface="SutonnyMJ" pitchFamily="2" charset="0"/>
              </a:rPr>
              <a:t>cvi‡e</a:t>
            </a:r>
            <a:r>
              <a:rPr lang="en-US" sz="3000" dirty="0" smtClean="0">
                <a:latin typeface="SutonnyMJ" pitchFamily="2" charset="0"/>
              </a:rPr>
              <a:t>|</a:t>
            </a:r>
            <a:endParaRPr lang="en-US" sz="3000" dirty="0"/>
          </a:p>
        </p:txBody>
      </p:sp>
      <p:sp>
        <p:nvSpPr>
          <p:cNvPr id="16" name="Right Arrow 15"/>
          <p:cNvSpPr/>
          <p:nvPr/>
        </p:nvSpPr>
        <p:spPr>
          <a:xfrm>
            <a:off x="685800" y="5428861"/>
            <a:ext cx="609600" cy="533400"/>
          </a:xfrm>
          <a:prstGeom prst="right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91070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3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67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0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1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1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1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2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2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3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3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3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3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4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4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4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5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5" grpId="0" animBg="1"/>
      <p:bldP spid="8" grpId="0" animBg="1"/>
      <p:bldP spid="9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3505200" y="685800"/>
            <a:ext cx="2438400" cy="1981200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5000" dirty="0" smtClean="0"/>
              <a:t>كلمة</a:t>
            </a:r>
            <a:endParaRPr lang="en-US" sz="5000" dirty="0"/>
          </a:p>
        </p:txBody>
      </p:sp>
      <p:sp>
        <p:nvSpPr>
          <p:cNvPr id="3" name="Down Arrow 2"/>
          <p:cNvSpPr/>
          <p:nvPr/>
        </p:nvSpPr>
        <p:spPr>
          <a:xfrm>
            <a:off x="4495800" y="2373086"/>
            <a:ext cx="533400" cy="9144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endParaRPr lang="en-US" b="1" cap="all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  <p:sp>
        <p:nvSpPr>
          <p:cNvPr id="4" name="Oval 3"/>
          <p:cNvSpPr/>
          <p:nvPr/>
        </p:nvSpPr>
        <p:spPr>
          <a:xfrm>
            <a:off x="685800" y="3284376"/>
            <a:ext cx="2438400" cy="1981200"/>
          </a:xfrm>
          <a:prstGeom prst="ellipse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6000" dirty="0" smtClean="0"/>
              <a:t>حرف</a:t>
            </a:r>
            <a:endParaRPr lang="en-US" sz="6000" dirty="0"/>
          </a:p>
        </p:txBody>
      </p:sp>
      <p:sp>
        <p:nvSpPr>
          <p:cNvPr id="5" name="Oval 4"/>
          <p:cNvSpPr/>
          <p:nvPr/>
        </p:nvSpPr>
        <p:spPr>
          <a:xfrm>
            <a:off x="3446884" y="3296817"/>
            <a:ext cx="2438400" cy="1981200"/>
          </a:xfrm>
          <a:prstGeom prst="ellipse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6000" dirty="0" smtClean="0"/>
              <a:t>فعل</a:t>
            </a:r>
            <a:endParaRPr lang="en-US" sz="6000" dirty="0"/>
          </a:p>
        </p:txBody>
      </p:sp>
      <p:sp>
        <p:nvSpPr>
          <p:cNvPr id="6" name="Oval 5"/>
          <p:cNvSpPr/>
          <p:nvPr/>
        </p:nvSpPr>
        <p:spPr>
          <a:xfrm>
            <a:off x="6324600" y="3359020"/>
            <a:ext cx="2438400" cy="1981200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6000" dirty="0" smtClean="0"/>
              <a:t>اسم</a:t>
            </a:r>
            <a:endParaRPr lang="en-US" sz="6000" dirty="0"/>
          </a:p>
        </p:txBody>
      </p:sp>
    </p:spTree>
    <p:extLst>
      <p:ext uri="{BB962C8B-B14F-4D97-AF65-F5344CB8AC3E}">
        <p14:creationId xmlns:p14="http://schemas.microsoft.com/office/powerpoint/2010/main" val="3012016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9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4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5" grpId="0" animBg="1"/>
      <p:bldP spid="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Oval 10"/>
          <p:cNvSpPr/>
          <p:nvPr/>
        </p:nvSpPr>
        <p:spPr>
          <a:xfrm>
            <a:off x="-30480" y="2491740"/>
            <a:ext cx="2438400" cy="1981200"/>
          </a:xfrm>
          <a:prstGeom prst="ellipse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6000" dirty="0"/>
              <a:t>كلمة</a:t>
            </a:r>
            <a:endParaRPr lang="en-US" sz="6000" dirty="0"/>
          </a:p>
        </p:txBody>
      </p:sp>
      <p:sp>
        <p:nvSpPr>
          <p:cNvPr id="17" name="TextBox 16"/>
          <p:cNvSpPr txBox="1"/>
          <p:nvPr/>
        </p:nvSpPr>
        <p:spPr>
          <a:xfrm>
            <a:off x="76200" y="4495800"/>
            <a:ext cx="8610600" cy="1138773"/>
          </a:xfrm>
          <a:prstGeom prst="rect">
            <a:avLst/>
          </a:prstGeom>
          <a:effectLst>
            <a:glow rad="101600">
              <a:schemeClr val="accent5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3500" dirty="0" smtClean="0"/>
              <a:t> </a:t>
            </a:r>
            <a:r>
              <a:rPr lang="ar-SA" sz="3600" dirty="0"/>
              <a:t>كلمة</a:t>
            </a:r>
            <a:r>
              <a:rPr lang="en-US" sz="3600" dirty="0">
                <a:latin typeface="SutonnyMJ" pitchFamily="2" charset="0"/>
              </a:rPr>
              <a:t> </a:t>
            </a:r>
            <a:r>
              <a:rPr lang="en-US" sz="3000" dirty="0" smtClean="0"/>
              <a:t>: </a:t>
            </a:r>
            <a:r>
              <a:rPr lang="ar-SA" sz="3000" dirty="0"/>
              <a:t>كلمة</a:t>
            </a:r>
            <a:r>
              <a:rPr lang="en-US" sz="3000" dirty="0" smtClean="0"/>
              <a:t> </a:t>
            </a:r>
            <a:r>
              <a:rPr lang="en-US" sz="3000" dirty="0" smtClean="0">
                <a:latin typeface="SutonnyMJ" pitchFamily="2" charset="0"/>
              </a:rPr>
              <a:t>A_© </a:t>
            </a:r>
            <a:r>
              <a:rPr lang="ar-SA" sz="3000" dirty="0" smtClean="0">
                <a:latin typeface="SutonnyMJ" pitchFamily="2" charset="0"/>
              </a:rPr>
              <a:t>kã</a:t>
            </a:r>
            <a:r>
              <a:rPr lang="en-US" sz="3000" dirty="0" smtClean="0">
                <a:latin typeface="SutonnyMJ" pitchFamily="2" charset="0"/>
              </a:rPr>
              <a:t>, </a:t>
            </a:r>
            <a:r>
              <a:rPr lang="ar-SA" sz="3000" dirty="0" smtClean="0">
                <a:latin typeface="SutonnyMJ" pitchFamily="2" charset="0"/>
              </a:rPr>
              <a:t>Aviwe fvlvq  †h‡Kvb A_©‡evaK kã‡K   </a:t>
            </a:r>
            <a:r>
              <a:rPr lang="ar-SA" sz="3000" dirty="0" smtClean="0"/>
              <a:t>كلمة  </a:t>
            </a:r>
            <a:r>
              <a:rPr lang="en-US" sz="3000" dirty="0" smtClean="0">
                <a:latin typeface="SutonnyMJ" pitchFamily="2" charset="0"/>
              </a:rPr>
              <a:t> </a:t>
            </a:r>
            <a:r>
              <a:rPr lang="en-US" sz="3000" dirty="0" err="1" smtClean="0">
                <a:latin typeface="SutonnyMJ" pitchFamily="2" charset="0"/>
              </a:rPr>
              <a:t>e‡j</a:t>
            </a:r>
            <a:r>
              <a:rPr lang="en-US" sz="3000" dirty="0" smtClean="0">
                <a:latin typeface="SutonnyMJ" pitchFamily="2" charset="0"/>
              </a:rPr>
              <a:t>| ‡</a:t>
            </a:r>
            <a:r>
              <a:rPr lang="en-US" sz="3000" dirty="0" err="1" smtClean="0">
                <a:latin typeface="SutonnyMJ" pitchFamily="2" charset="0"/>
              </a:rPr>
              <a:t>hgb</a:t>
            </a:r>
            <a:r>
              <a:rPr lang="en-US" sz="3000" dirty="0" smtClean="0">
                <a:latin typeface="SutonnyMJ" pitchFamily="2" charset="0"/>
              </a:rPr>
              <a:t>: </a:t>
            </a:r>
            <a:r>
              <a:rPr lang="ar-SA" sz="3000" dirty="0" smtClean="0">
                <a:latin typeface="SutonnyMJ" pitchFamily="2" charset="0"/>
              </a:rPr>
              <a:t>  قلم - كتاب - </a:t>
            </a:r>
            <a:r>
              <a:rPr lang="ar-SA" sz="3000" dirty="0">
                <a:latin typeface="SutonnyMJ" pitchFamily="2" charset="0"/>
              </a:rPr>
              <a:t>ذهب </a:t>
            </a:r>
            <a:r>
              <a:rPr lang="ar-SA" sz="3000" dirty="0" smtClean="0">
                <a:latin typeface="SutonnyMJ" pitchFamily="2" charset="0"/>
              </a:rPr>
              <a:t>- </a:t>
            </a:r>
            <a:r>
              <a:rPr lang="ar-SA" sz="3000" dirty="0">
                <a:latin typeface="SutonnyMJ" pitchFamily="2" charset="0"/>
              </a:rPr>
              <a:t>في</a:t>
            </a:r>
            <a:r>
              <a:rPr lang="ar-SA" sz="3000" dirty="0" smtClean="0">
                <a:latin typeface="SutonnyMJ" pitchFamily="2" charset="0"/>
              </a:rPr>
              <a:t>  </a:t>
            </a:r>
            <a:r>
              <a:rPr lang="en-US" sz="3000" dirty="0" err="1" smtClean="0">
                <a:latin typeface="SutonnyMJ" pitchFamily="2" charset="0"/>
              </a:rPr>
              <a:t>BZ¨vw</a:t>
            </a:r>
            <a:r>
              <a:rPr lang="en-US" sz="3000" dirty="0" smtClean="0">
                <a:latin typeface="SutonnyMJ" pitchFamily="2" charset="0"/>
              </a:rPr>
              <a:t>`|</a:t>
            </a:r>
            <a:endParaRPr lang="en-US" sz="3000" dirty="0"/>
          </a:p>
        </p:txBody>
      </p:sp>
      <p:sp>
        <p:nvSpPr>
          <p:cNvPr id="2" name="Rounded Rectangle 1"/>
          <p:cNvSpPr/>
          <p:nvPr/>
        </p:nvSpPr>
        <p:spPr>
          <a:xfrm>
            <a:off x="838200" y="228600"/>
            <a:ext cx="3608614" cy="2362200"/>
          </a:xfrm>
          <a:prstGeom prst="roundRect">
            <a:avLst/>
          </a:prstGeom>
          <a:blipFill dpi="0"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ounded Rectangle 4"/>
          <p:cNvSpPr/>
          <p:nvPr/>
        </p:nvSpPr>
        <p:spPr>
          <a:xfrm>
            <a:off x="4876800" y="167640"/>
            <a:ext cx="3608614" cy="2362200"/>
          </a:xfrm>
          <a:prstGeom prst="roundRect">
            <a:avLst/>
          </a:prstGeom>
          <a:blipFill dpi="0"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67392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7" grpId="0" animBg="1"/>
      <p:bldP spid="2" grpId="0" animBg="1"/>
      <p:bldP spid="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194699" y="3124200"/>
            <a:ext cx="2030963" cy="1752600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6000" dirty="0" smtClean="0"/>
              <a:t>اسم</a:t>
            </a:r>
            <a:endParaRPr lang="en-US" sz="6000" dirty="0"/>
          </a:p>
        </p:txBody>
      </p:sp>
      <p:sp>
        <p:nvSpPr>
          <p:cNvPr id="3" name="TextBox 2"/>
          <p:cNvSpPr txBox="1"/>
          <p:nvPr/>
        </p:nvSpPr>
        <p:spPr>
          <a:xfrm>
            <a:off x="209939" y="4876800"/>
            <a:ext cx="8610600" cy="1092607"/>
          </a:xfrm>
          <a:prstGeom prst="rect">
            <a:avLst/>
          </a:prstGeom>
          <a:effectLst>
            <a:glow rad="101600">
              <a:schemeClr val="accent5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3500" dirty="0" smtClean="0"/>
              <a:t> </a:t>
            </a:r>
            <a:r>
              <a:rPr lang="ar-SA" sz="3500" dirty="0" smtClean="0"/>
              <a:t> </a:t>
            </a:r>
            <a:r>
              <a:rPr lang="ar-SA" sz="3000" dirty="0" smtClean="0"/>
              <a:t>اسم</a:t>
            </a:r>
            <a:r>
              <a:rPr lang="en-US" sz="3000" dirty="0" smtClean="0"/>
              <a:t>: </a:t>
            </a:r>
            <a:r>
              <a:rPr lang="ar-SA" sz="3000" dirty="0"/>
              <a:t>اسم</a:t>
            </a:r>
            <a:r>
              <a:rPr lang="en-US" sz="3000" dirty="0" smtClean="0"/>
              <a:t>  </a:t>
            </a:r>
            <a:r>
              <a:rPr lang="en-US" sz="3000" dirty="0" smtClean="0">
                <a:latin typeface="SutonnyMJ" pitchFamily="2" charset="0"/>
              </a:rPr>
              <a:t>A_© </a:t>
            </a:r>
            <a:r>
              <a:rPr lang="en-US" sz="3000" dirty="0" err="1" smtClean="0">
                <a:latin typeface="SutonnyMJ" pitchFamily="2" charset="0"/>
              </a:rPr>
              <a:t>bvg</a:t>
            </a:r>
            <a:r>
              <a:rPr lang="en-US" sz="3000" dirty="0" smtClean="0">
                <a:latin typeface="SutonnyMJ" pitchFamily="2" charset="0"/>
              </a:rPr>
              <a:t>, ‡h </a:t>
            </a:r>
            <a:r>
              <a:rPr lang="ar-SA" sz="3000" dirty="0" smtClean="0"/>
              <a:t>كلمة</a:t>
            </a:r>
            <a:r>
              <a:rPr lang="en-US" sz="3000" dirty="0" smtClean="0">
                <a:latin typeface="SutonnyMJ" pitchFamily="2" charset="0"/>
              </a:rPr>
              <a:t> </a:t>
            </a:r>
            <a:r>
              <a:rPr lang="en-US" sz="3000" dirty="0" err="1" smtClean="0">
                <a:latin typeface="SutonnyMJ" pitchFamily="2" charset="0"/>
              </a:rPr>
              <a:t>ev</a:t>
            </a:r>
            <a:r>
              <a:rPr lang="en-US" sz="3000" dirty="0" smtClean="0">
                <a:latin typeface="SutonnyMJ" pitchFamily="2" charset="0"/>
              </a:rPr>
              <a:t> </a:t>
            </a:r>
            <a:r>
              <a:rPr lang="en-US" sz="3000" dirty="0" err="1" smtClean="0">
                <a:latin typeface="SutonnyMJ" pitchFamily="2" charset="0"/>
              </a:rPr>
              <a:t>kã</a:t>
            </a:r>
            <a:r>
              <a:rPr lang="en-US" sz="3000" dirty="0" smtClean="0">
                <a:latin typeface="SutonnyMJ" pitchFamily="2" charset="0"/>
              </a:rPr>
              <a:t> </a:t>
            </a:r>
            <a:r>
              <a:rPr lang="en-US" sz="3000" dirty="0" err="1" smtClean="0">
                <a:latin typeface="SutonnyMJ" pitchFamily="2" charset="0"/>
              </a:rPr>
              <a:t>Øviv</a:t>
            </a:r>
            <a:r>
              <a:rPr lang="en-US" sz="3000" dirty="0">
                <a:latin typeface="SutonnyMJ" pitchFamily="2" charset="0"/>
              </a:rPr>
              <a:t> </a:t>
            </a:r>
            <a:r>
              <a:rPr lang="en-US" sz="3000" dirty="0" smtClean="0">
                <a:latin typeface="SutonnyMJ" pitchFamily="2" charset="0"/>
              </a:rPr>
              <a:t>†</a:t>
            </a:r>
            <a:r>
              <a:rPr lang="en-US" sz="3000" dirty="0" err="1" smtClean="0">
                <a:latin typeface="SutonnyMJ" pitchFamily="2" charset="0"/>
              </a:rPr>
              <a:t>Kvb</a:t>
            </a:r>
            <a:r>
              <a:rPr lang="en-US" sz="3000" dirty="0" smtClean="0">
                <a:latin typeface="SutonnyMJ" pitchFamily="2" charset="0"/>
              </a:rPr>
              <a:t> </a:t>
            </a:r>
            <a:r>
              <a:rPr lang="en-US" sz="3000" dirty="0" err="1" smtClean="0">
                <a:latin typeface="SutonnyMJ" pitchFamily="2" charset="0"/>
              </a:rPr>
              <a:t>wKQzi</a:t>
            </a:r>
            <a:r>
              <a:rPr lang="en-US" sz="3000" dirty="0" smtClean="0">
                <a:latin typeface="SutonnyMJ" pitchFamily="2" charset="0"/>
              </a:rPr>
              <a:t> </a:t>
            </a:r>
            <a:r>
              <a:rPr lang="en-US" sz="3000" dirty="0" err="1" smtClean="0">
                <a:latin typeface="SutonnyMJ" pitchFamily="2" charset="0"/>
              </a:rPr>
              <a:t>bvg</a:t>
            </a:r>
            <a:r>
              <a:rPr lang="en-US" sz="3000" dirty="0" smtClean="0">
                <a:latin typeface="SutonnyMJ" pitchFamily="2" charset="0"/>
              </a:rPr>
              <a:t> </a:t>
            </a:r>
            <a:r>
              <a:rPr lang="en-US" sz="3000" dirty="0" err="1" smtClean="0">
                <a:latin typeface="SutonnyMJ" pitchFamily="2" charset="0"/>
              </a:rPr>
              <a:t>eySvq</a:t>
            </a:r>
            <a:r>
              <a:rPr lang="en-US" sz="3000" dirty="0" smtClean="0">
                <a:latin typeface="SutonnyMJ" pitchFamily="2" charset="0"/>
              </a:rPr>
              <a:t> </a:t>
            </a:r>
            <a:r>
              <a:rPr lang="en-US" sz="3000" dirty="0" err="1" smtClean="0">
                <a:latin typeface="SutonnyMJ" pitchFamily="2" charset="0"/>
              </a:rPr>
              <a:t>Zv‡K</a:t>
            </a:r>
            <a:r>
              <a:rPr lang="en-US" sz="3000" dirty="0" smtClean="0">
                <a:latin typeface="SutonnyMJ" pitchFamily="2" charset="0"/>
              </a:rPr>
              <a:t> </a:t>
            </a:r>
            <a:r>
              <a:rPr lang="ar-SA" sz="3000" dirty="0"/>
              <a:t>اسم</a:t>
            </a:r>
            <a:r>
              <a:rPr lang="en-US" sz="3000" dirty="0" smtClean="0">
                <a:latin typeface="SutonnyMJ" pitchFamily="2" charset="0"/>
              </a:rPr>
              <a:t> </a:t>
            </a:r>
            <a:r>
              <a:rPr lang="en-US" sz="3000" dirty="0" err="1" smtClean="0">
                <a:latin typeface="SutonnyMJ" pitchFamily="2" charset="0"/>
              </a:rPr>
              <a:t>e‡j</a:t>
            </a:r>
            <a:r>
              <a:rPr lang="en-US" sz="3000" dirty="0" smtClean="0">
                <a:latin typeface="SutonnyMJ" pitchFamily="2" charset="0"/>
              </a:rPr>
              <a:t>| ‡</a:t>
            </a:r>
            <a:r>
              <a:rPr lang="en-US" sz="3000" dirty="0" err="1" smtClean="0">
                <a:latin typeface="SutonnyMJ" pitchFamily="2" charset="0"/>
              </a:rPr>
              <a:t>hgb</a:t>
            </a:r>
            <a:r>
              <a:rPr lang="en-US" sz="3000" dirty="0" smtClean="0">
                <a:latin typeface="SutonnyMJ" pitchFamily="2" charset="0"/>
              </a:rPr>
              <a:t>: </a:t>
            </a:r>
            <a:r>
              <a:rPr lang="ar-SA" sz="3000" dirty="0" smtClean="0">
                <a:latin typeface="SutonnyMJ" pitchFamily="2" charset="0"/>
              </a:rPr>
              <a:t>  قلم - كتاب - واحد- خالد  </a:t>
            </a:r>
            <a:r>
              <a:rPr lang="en-US" sz="3000" dirty="0" err="1" smtClean="0">
                <a:latin typeface="SutonnyMJ" pitchFamily="2" charset="0"/>
              </a:rPr>
              <a:t>BZ¨vw</a:t>
            </a:r>
            <a:r>
              <a:rPr lang="en-US" sz="3000" dirty="0" smtClean="0">
                <a:latin typeface="SutonnyMJ" pitchFamily="2" charset="0"/>
              </a:rPr>
              <a:t>`|</a:t>
            </a:r>
            <a:endParaRPr lang="en-US" sz="3000" dirty="0"/>
          </a:p>
        </p:txBody>
      </p:sp>
      <p:sp>
        <p:nvSpPr>
          <p:cNvPr id="4" name="Oval 3"/>
          <p:cNvSpPr/>
          <p:nvPr/>
        </p:nvSpPr>
        <p:spPr>
          <a:xfrm>
            <a:off x="434962" y="228600"/>
            <a:ext cx="3581400" cy="2667000"/>
          </a:xfrm>
          <a:prstGeom prst="ellipse">
            <a:avLst/>
          </a:prstGeom>
          <a:blipFill dpi="0"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4572000" y="205740"/>
            <a:ext cx="3581400" cy="2667000"/>
          </a:xfrm>
          <a:prstGeom prst="ellipse">
            <a:avLst/>
          </a:prstGeom>
          <a:blipFill dpi="0"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90465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0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-7620" y="2971800"/>
            <a:ext cx="2438400" cy="1981200"/>
          </a:xfrm>
          <a:prstGeom prst="ellipse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6000" dirty="0" smtClean="0"/>
              <a:t>فعل</a:t>
            </a:r>
            <a:endParaRPr lang="en-US" sz="6000" dirty="0"/>
          </a:p>
        </p:txBody>
      </p:sp>
      <p:sp>
        <p:nvSpPr>
          <p:cNvPr id="3" name="TextBox 2"/>
          <p:cNvSpPr txBox="1"/>
          <p:nvPr/>
        </p:nvSpPr>
        <p:spPr>
          <a:xfrm>
            <a:off x="335280" y="5105400"/>
            <a:ext cx="8610600" cy="1092607"/>
          </a:xfrm>
          <a:prstGeom prst="rect">
            <a:avLst/>
          </a:prstGeo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3500" dirty="0" smtClean="0"/>
              <a:t> </a:t>
            </a:r>
            <a:r>
              <a:rPr lang="ar-SA" sz="3500" dirty="0" smtClean="0"/>
              <a:t> </a:t>
            </a:r>
            <a:r>
              <a:rPr lang="ar-SA" sz="3200" dirty="0" smtClean="0"/>
              <a:t>فعل</a:t>
            </a:r>
            <a:r>
              <a:rPr lang="en-US" sz="3000" dirty="0" smtClean="0"/>
              <a:t>: </a:t>
            </a:r>
            <a:r>
              <a:rPr lang="ar-SA" sz="2800" dirty="0"/>
              <a:t>فعل</a:t>
            </a:r>
            <a:r>
              <a:rPr lang="en-US" sz="3000" dirty="0" smtClean="0"/>
              <a:t> </a:t>
            </a:r>
            <a:r>
              <a:rPr lang="en-US" sz="3000" dirty="0">
                <a:latin typeface="SutonnyMJ" pitchFamily="2" charset="0"/>
              </a:rPr>
              <a:t>A_© </a:t>
            </a:r>
            <a:r>
              <a:rPr lang="en-US" sz="3000" dirty="0" err="1" smtClean="0">
                <a:latin typeface="SutonnyMJ" pitchFamily="2" charset="0"/>
              </a:rPr>
              <a:t>wµqv</a:t>
            </a:r>
            <a:r>
              <a:rPr lang="en-US" sz="3000" dirty="0" smtClean="0">
                <a:latin typeface="SutonnyMJ" pitchFamily="2" charset="0"/>
              </a:rPr>
              <a:t>, ‡h </a:t>
            </a:r>
            <a:r>
              <a:rPr lang="ar-SA" sz="3000" dirty="0" smtClean="0"/>
              <a:t>كلمة</a:t>
            </a:r>
            <a:r>
              <a:rPr lang="en-US" sz="3000" dirty="0" smtClean="0">
                <a:latin typeface="SutonnyMJ" pitchFamily="2" charset="0"/>
              </a:rPr>
              <a:t> </a:t>
            </a:r>
            <a:r>
              <a:rPr lang="en-US" sz="3000" dirty="0" err="1" smtClean="0">
                <a:latin typeface="SutonnyMJ" pitchFamily="2" charset="0"/>
              </a:rPr>
              <a:t>ev</a:t>
            </a:r>
            <a:r>
              <a:rPr lang="en-US" sz="3000" dirty="0" smtClean="0">
                <a:latin typeface="SutonnyMJ" pitchFamily="2" charset="0"/>
              </a:rPr>
              <a:t> </a:t>
            </a:r>
            <a:r>
              <a:rPr lang="en-US" sz="3000" dirty="0" err="1" smtClean="0">
                <a:latin typeface="SutonnyMJ" pitchFamily="2" charset="0"/>
              </a:rPr>
              <a:t>kã</a:t>
            </a:r>
            <a:r>
              <a:rPr lang="en-US" sz="3000" dirty="0" smtClean="0">
                <a:latin typeface="SutonnyMJ" pitchFamily="2" charset="0"/>
              </a:rPr>
              <a:t> </a:t>
            </a:r>
            <a:r>
              <a:rPr lang="en-US" sz="3000" dirty="0" err="1" smtClean="0">
                <a:latin typeface="SutonnyMJ" pitchFamily="2" charset="0"/>
              </a:rPr>
              <a:t>Øviv</a:t>
            </a:r>
            <a:r>
              <a:rPr lang="en-US" sz="3000" dirty="0">
                <a:latin typeface="SutonnyMJ" pitchFamily="2" charset="0"/>
              </a:rPr>
              <a:t> </a:t>
            </a:r>
            <a:r>
              <a:rPr lang="en-US" sz="3000" dirty="0" smtClean="0">
                <a:latin typeface="SutonnyMJ" pitchFamily="2" charset="0"/>
              </a:rPr>
              <a:t>†</a:t>
            </a:r>
            <a:r>
              <a:rPr lang="en-US" sz="3000" dirty="0" err="1" smtClean="0">
                <a:latin typeface="SutonnyMJ" pitchFamily="2" charset="0"/>
              </a:rPr>
              <a:t>Kvb</a:t>
            </a:r>
            <a:r>
              <a:rPr lang="en-US" sz="3000" dirty="0" smtClean="0">
                <a:latin typeface="SutonnyMJ" pitchFamily="2" charset="0"/>
              </a:rPr>
              <a:t> </a:t>
            </a:r>
            <a:r>
              <a:rPr lang="en-US" sz="3000" dirty="0" err="1" smtClean="0">
                <a:latin typeface="SutonnyMJ" pitchFamily="2" charset="0"/>
              </a:rPr>
              <a:t>KvR</a:t>
            </a:r>
            <a:r>
              <a:rPr lang="en-US" sz="3000" dirty="0" smtClean="0">
                <a:latin typeface="SutonnyMJ" pitchFamily="2" charset="0"/>
              </a:rPr>
              <a:t> </a:t>
            </a:r>
            <a:r>
              <a:rPr lang="en-US" sz="3000" dirty="0" err="1" smtClean="0">
                <a:latin typeface="SutonnyMJ" pitchFamily="2" charset="0"/>
              </a:rPr>
              <a:t>Kiv</a:t>
            </a:r>
            <a:r>
              <a:rPr lang="en-US" sz="3000" dirty="0" smtClean="0">
                <a:latin typeface="SutonnyMJ" pitchFamily="2" charset="0"/>
              </a:rPr>
              <a:t> </a:t>
            </a:r>
            <a:r>
              <a:rPr lang="en-US" sz="3000" dirty="0" err="1" smtClean="0">
                <a:latin typeface="SutonnyMJ" pitchFamily="2" charset="0"/>
              </a:rPr>
              <a:t>eySvq</a:t>
            </a:r>
            <a:r>
              <a:rPr lang="en-US" sz="3000" dirty="0" smtClean="0">
                <a:latin typeface="SutonnyMJ" pitchFamily="2" charset="0"/>
              </a:rPr>
              <a:t> </a:t>
            </a:r>
            <a:r>
              <a:rPr lang="en-US" sz="3000" dirty="0" err="1" smtClean="0">
                <a:latin typeface="SutonnyMJ" pitchFamily="2" charset="0"/>
              </a:rPr>
              <a:t>Zv‡K</a:t>
            </a:r>
            <a:r>
              <a:rPr lang="en-US" sz="3000" dirty="0" smtClean="0">
                <a:latin typeface="SutonnyMJ" pitchFamily="2" charset="0"/>
              </a:rPr>
              <a:t> </a:t>
            </a:r>
            <a:r>
              <a:rPr lang="ar-SA" sz="3000" dirty="0" smtClean="0"/>
              <a:t>فعل</a:t>
            </a:r>
            <a:r>
              <a:rPr lang="en-US" sz="3000" dirty="0" smtClean="0">
                <a:latin typeface="SutonnyMJ" pitchFamily="2" charset="0"/>
              </a:rPr>
              <a:t> </a:t>
            </a:r>
            <a:r>
              <a:rPr lang="en-US" sz="3000" dirty="0" err="1" smtClean="0">
                <a:latin typeface="SutonnyMJ" pitchFamily="2" charset="0"/>
              </a:rPr>
              <a:t>e‡j</a:t>
            </a:r>
            <a:r>
              <a:rPr lang="en-US" sz="3000" dirty="0" smtClean="0">
                <a:latin typeface="SutonnyMJ" pitchFamily="2" charset="0"/>
              </a:rPr>
              <a:t>| ‡</a:t>
            </a:r>
            <a:r>
              <a:rPr lang="en-US" sz="3000" dirty="0" err="1" smtClean="0">
                <a:latin typeface="SutonnyMJ" pitchFamily="2" charset="0"/>
              </a:rPr>
              <a:t>hgb</a:t>
            </a:r>
            <a:r>
              <a:rPr lang="en-US" sz="3000" dirty="0" smtClean="0">
                <a:latin typeface="SutonnyMJ" pitchFamily="2" charset="0"/>
              </a:rPr>
              <a:t>: </a:t>
            </a:r>
            <a:r>
              <a:rPr lang="ar-SA" sz="3000" dirty="0" smtClean="0">
                <a:latin typeface="SutonnyMJ" pitchFamily="2" charset="0"/>
              </a:rPr>
              <a:t>  ذهب - دخل - سمع- شرب  </a:t>
            </a:r>
            <a:r>
              <a:rPr lang="en-US" sz="3000" dirty="0" err="1" smtClean="0">
                <a:latin typeface="SutonnyMJ" pitchFamily="2" charset="0"/>
              </a:rPr>
              <a:t>BZ¨vw</a:t>
            </a:r>
            <a:r>
              <a:rPr lang="en-US" sz="3000" dirty="0" smtClean="0">
                <a:latin typeface="SutonnyMJ" pitchFamily="2" charset="0"/>
              </a:rPr>
              <a:t>`|</a:t>
            </a:r>
            <a:endParaRPr lang="en-US" sz="3000" dirty="0"/>
          </a:p>
        </p:txBody>
      </p:sp>
      <p:sp>
        <p:nvSpPr>
          <p:cNvPr id="4" name="Flowchart: Alternate Process 3"/>
          <p:cNvSpPr/>
          <p:nvPr/>
        </p:nvSpPr>
        <p:spPr>
          <a:xfrm>
            <a:off x="632460" y="304800"/>
            <a:ext cx="4038600" cy="2438400"/>
          </a:xfrm>
          <a:prstGeom prst="flowChartAlternateProcess">
            <a:avLst/>
          </a:prstGeom>
          <a:blipFill dpi="0"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lowchart: Alternate Process 4"/>
          <p:cNvSpPr/>
          <p:nvPr/>
        </p:nvSpPr>
        <p:spPr>
          <a:xfrm>
            <a:off x="4907280" y="381000"/>
            <a:ext cx="4038600" cy="2438400"/>
          </a:xfrm>
          <a:prstGeom prst="flowChartAlternateProcess">
            <a:avLst/>
          </a:prstGeom>
          <a:blipFill dpi="0"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98032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5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189</TotalTime>
  <Words>337</Words>
  <Application>Microsoft Office PowerPoint</Application>
  <PresentationFormat>On-screen Show (4:3)</PresentationFormat>
  <Paragraphs>51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MC</dc:creator>
  <cp:lastModifiedBy>MC</cp:lastModifiedBy>
  <cp:revision>72</cp:revision>
  <dcterms:created xsi:type="dcterms:W3CDTF">2006-08-16T00:00:00Z</dcterms:created>
  <dcterms:modified xsi:type="dcterms:W3CDTF">2026-06-14T05:12:04Z</dcterms:modified>
</cp:coreProperties>
</file>