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16764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 rot="10288810">
            <a:off x="2014816" y="271411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mtClean="0">
                <a:solidFill>
                  <a:prstClr val="black"/>
                </a:solidFill>
              </a:rPr>
              <a:t>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pc 18\Desktop\AMINA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715000" cy="428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sz="3200" u="sng" smtClean="0">
                <a:latin typeface="NikoshBAN" pitchFamily="2" charset="0"/>
                <a:cs typeface="NikoshBAN" pitchFamily="2" charset="0"/>
              </a:rPr>
              <a:t>পরিচিতিঃ</a:t>
            </a:r>
          </a:p>
          <a:p>
            <a:endParaRPr lang="en-US" sz="320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		নাম- আমিনা খাতুন 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		পদবি- ইবতেদায়ি শিক্ষক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		প্রতিষ্ঠানের নাম- মশরিয়া এমদাদিয়া আলিম মাদ্রাসা</a:t>
            </a:r>
          </a:p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		মোবাইল- ০১৭৪২১৩৩৪০১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মানুষ – কাজী নজরুল ইসলা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মানুষ – কাজী নজরুল ইসলা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z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5811061" cy="279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c 18\Desktop\AMINA\কাজী নজরুল ইসলাম ছবি kazi nazrul islam picture Kazi Nazrul Islam Hd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2800"/>
            <a:ext cx="1295400" cy="185250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4572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1400" b="1" smtClean="0"/>
              <a:t>নাম:</a:t>
            </a:r>
            <a:r>
              <a:rPr lang="as-IN" sz="1400" smtClean="0"/>
              <a:t> কাজী নজরুল ইসলাম।</a:t>
            </a:r>
            <a:endParaRPr lang="en-US" sz="1400" smtClean="0"/>
          </a:p>
          <a:p>
            <a:pPr algn="ctr"/>
            <a:r>
              <a:rPr lang="as-IN" sz="1400" b="1" smtClean="0"/>
              <a:t>জন্ম:</a:t>
            </a:r>
            <a:r>
              <a:rPr lang="as-IN" sz="1400" smtClean="0"/>
              <a:t> ১৮৯৯ সালের ২৪ মে (১৩০৬ বঙ্গাব্দের ১১ জ্যৈষ্ঠ), ভারতের পশ্চিমবঙ্গের বর্ধমান জেলার চুরুলিয়া গ্রামে।</a:t>
            </a:r>
            <a:endParaRPr lang="en-US" sz="1400" smtClean="0"/>
          </a:p>
          <a:p>
            <a:pPr algn="ctr"/>
            <a:r>
              <a:rPr lang="as-IN" sz="1400" b="1" smtClean="0"/>
              <a:t>উপাধি:</a:t>
            </a:r>
            <a:r>
              <a:rPr lang="as-IN" sz="1400" smtClean="0"/>
              <a:t> তিনি ‘বিদ্রোহী কবি’ ও ‘সাম্যের কবি’ হিসেবে সর্বাধিক পরিচিত。</a:t>
            </a:r>
            <a:endParaRPr lang="en-US" sz="1400" smtClean="0"/>
          </a:p>
          <a:p>
            <a:pPr algn="ctr"/>
            <a:r>
              <a:rPr lang="as-IN" sz="1400" b="1" smtClean="0"/>
              <a:t>সাহিত্যকর্ম:</a:t>
            </a:r>
            <a:r>
              <a:rPr lang="as-IN" sz="1400" smtClean="0"/>
              <a:t> তাঁর লেখায় অন্যায়, অবিচার ও শোষণের বিরুদ্ধে তীব্র প্রতিবাদ এবং মানবপ্রেমের জয়গান ফুটে উঠেছে। তাঁর বিখ্যাত কাব্যগ্রন্থ 'সাম্যবাদী'-এর অন্তর্গত একটি অন্যতম কবিতা হলো এই 'মানুষ'。</a:t>
            </a:r>
            <a:r>
              <a:rPr lang="as-IN" sz="1400" b="1" smtClean="0"/>
              <a:t>মূলভাব:</a:t>
            </a:r>
            <a:r>
              <a:rPr lang="as-IN" sz="1400" smtClean="0"/>
              <a:t> এই কবিতায় কবি ধর্ম-বর্ণের ঊর্ধ্বে উঠে মানুষের প্রতি মানুষের ভালোবাসা ও মানবসেবাকেই জীবনের পরম ধর্ম হিসেবে তুলে ধরেছেন。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4400"/>
            <a:ext cx="3581400" cy="5078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গাহি সাম্যের গান-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মানুষের চেয়ে বড় কিছু নাই, নহে কিছু মহীয়ান!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নাই দেশ-কাল-পাত্রের ভেদ, অভেদ ধর্ম জাতি,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সব দেশে, সব কালে, ঘরে ঘরে তিনি মানুষের জ্ঞাতি।-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                  পূজারী, দুয়ার খোলো,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ক্ষুধার ঠাকুর দাঁড়ায়ে দুয়ারে পূজার সময় হলো!’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স্বপন দেখিয়া আকুল পূজারী খুলিল ভজনালয়,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দেবতার বরে আজ রাজা-টাজা হ’য়ে যাবে নিশ্চয়!-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জীর্ণ-বস্ত্র শীর্ণ-গাত্র, ক্ষুধায় কন্ঠ ক্ষীণ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ডাকিল পান্থ, ‘দ্বার খোলো বাবা, খাইনিকো সাত দিন!’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সহসা বন্ধ হলো মন্দির, ভুখারী ফিরিয়া চলে,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তিমির রাত্রি, পথ জুড়ে তার ক্ষুধার মানিক জ্বলে!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                  ভুখারি ফুকারি কয়,</a:t>
            </a:r>
          </a:p>
          <a:p>
            <a:r>
              <a:rPr lang="en-US" smtClean="0">
                <a:latin typeface="NikoshBAN" pitchFamily="2" charset="0"/>
                <a:cs typeface="NikoshBAN" pitchFamily="2" charset="0"/>
              </a:rPr>
              <a:t>ঐ মন্দির পূজারীর, হায় দেবতা, তোমার নয়!’</a:t>
            </a:r>
          </a:p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948690"/>
            <a:ext cx="3733800" cy="49949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মসজিদে কাল শিরনি আছিল, অঢেল গোস্ত-রুটি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বাঁচিয়া গিয়াছে, মোল্লা সাহেব হেসে তাই কুটিকুটি!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এমন সময় এলো মুসাফির গায়ে আজারির চিন,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 ‘বাবা, আমি ভুকা-ফাঁকা আছি আজ নিয়ে সাত দিন!’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তেরিয়া হইয়া হাঁকিল মোল্লা – ‘ভ্যালা হলো দেখি লেঠা,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ভুখা আছো মরো গো-ভাগাড়ে গিয়ে! নামাজ পড়িস বেটা?’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ভুখারী কহিল, ‘না বাবা!’ মোল্লা হাঁকিল – ‘তা হলে শালা,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সোজা পথ দেখ!’ গোস্ত-রুটি নিয়া মসজিদে দিল তালা!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ভুখারি ফিরিয়া চলে,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                 চলিতে চলিতে বলে-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‘আশিটা বছর কেটে গেল, আমি ডাকিনি তোমায় কভু,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আমার ক্ষুধার অন্ন তা’বলে বন্ধ করনি প্রভু!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তব মসজিদ-মন্দিরে প্রভু নাই মানুষের দাবি,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মোল্লা-পুরুত লাগায়েছে তার সকল দুয়ারে চাবি!’</a:t>
            </a:r>
            <a:endParaRPr lang="en-US" sz="1700" smtClean="0">
              <a:latin typeface="NikoshBAN" pitchFamily="2" charset="0"/>
              <a:cs typeface="NikoshBAN" pitchFamily="2" charset="0"/>
            </a:endParaRPr>
          </a:p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838200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4" name="AutoShape 2" descr="arti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arti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arti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795139" cy="336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486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NikoshBAN" pitchFamily="2" charset="0"/>
                <a:cs typeface="NikoshBAN" pitchFamily="2" charset="0"/>
              </a:rPr>
              <a:t>মানুষ কবিতার মুলভাব লিখ।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0"/>
            <a:ext cx="5872120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		মূল্যায়নঃ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NikoshBAN" pitchFamily="2" charset="0"/>
                <a:cs typeface="NikoshBAN" pitchFamily="2" charset="0"/>
              </a:rPr>
              <a:t> কাজী নজরুল ইসলাম কত সালে জন্মগ্রহণ করেন?</a:t>
            </a:r>
          </a:p>
          <a:p>
            <a:pPr>
              <a:buFont typeface="Wingdings" pitchFamily="2" charset="2"/>
              <a:buChar char="Ø"/>
            </a:pPr>
            <a:endParaRPr lang="en-US" sz="280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NikoshBAN" pitchFamily="2" charset="0"/>
                <a:cs typeface="NikoshBAN" pitchFamily="2" charset="0"/>
              </a:rPr>
              <a:t> তিনি কত সালে মৃত্যুবরণ করেন?</a:t>
            </a:r>
          </a:p>
          <a:p>
            <a:pPr>
              <a:buFont typeface="Wingdings" pitchFamily="2" charset="2"/>
              <a:buChar char="Ø"/>
            </a:pPr>
            <a:endParaRPr lang="en-US" sz="280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NikoshBAN" pitchFamily="2" charset="0"/>
                <a:cs typeface="NikoshBAN" pitchFamily="2" charset="0"/>
              </a:rPr>
              <a:t> তার বিখ্যাত গ্রন্থের নাম?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990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ome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800600" cy="3206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5257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itchFamily="2" charset="0"/>
                <a:cs typeface="NikoshBAN" pitchFamily="2" charset="0"/>
              </a:rPr>
              <a:t>“মানুষের চেয়ে বড় কিছু নাই, নহে কিছু মহীয়ান”- কেন?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3795713" cy="357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356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18</dc:creator>
  <cp:lastModifiedBy>pc 18</cp:lastModifiedBy>
  <cp:revision>105</cp:revision>
  <dcterms:created xsi:type="dcterms:W3CDTF">2006-08-16T00:00:00Z</dcterms:created>
  <dcterms:modified xsi:type="dcterms:W3CDTF">2026-06-17T07:23:23Z</dcterms:modified>
</cp:coreProperties>
</file>