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7FA"/>
    <a:srgbClr val="2C6E3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2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6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3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004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43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3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3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5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26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3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3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0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4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5DB5-E78F-4EC5-AF97-38227FD15A8A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FD92D-A89C-4515-AD38-F5E21B02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4" y="0"/>
            <a:ext cx="10461813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797859" y="546848"/>
            <a:ext cx="8776446" cy="1183341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স্বাগতম</a:t>
            </a:r>
            <a:endParaRPr lang="en-GB" sz="6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5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4070"/>
            <a:ext cx="12192000" cy="12460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2C6E3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মূল্যায়ন</a:t>
            </a:r>
            <a:endParaRPr lang="en-GB" sz="7200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83858"/>
            <a:ext cx="12192000" cy="34163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7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</a:t>
            </a:r>
            <a:r>
              <a:rPr lang="en-US" sz="72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N, </a:t>
            </a:r>
            <a:r>
              <a:rPr lang="en-US" sz="72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Al, K, </a:t>
            </a:r>
            <a:r>
              <a:rPr lang="en-US" sz="7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</a:t>
            </a:r>
            <a:r>
              <a:rPr lang="en-US" sz="72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72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এগুলোর</a:t>
            </a:r>
            <a:r>
              <a:rPr lang="en-US" sz="72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72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নাম</a:t>
            </a:r>
            <a:r>
              <a:rPr lang="en-US" sz="72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72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কি</a:t>
            </a:r>
            <a:r>
              <a:rPr lang="en-US" sz="72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en-GB" sz="7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5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4753"/>
            <a:ext cx="12192000" cy="124609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বাড়ীর</a:t>
            </a:r>
            <a:r>
              <a:rPr lang="en-US" sz="7200" dirty="0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কাজ</a:t>
            </a:r>
            <a:endParaRPr lang="en-GB" sz="7200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92823"/>
            <a:ext cx="12192000" cy="193899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Na, Cl, 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Fe, 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O, Mg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এগুলো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কি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এবং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এদের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নাম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কি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  <a:endParaRPr lang="en-GB" sz="6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4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24609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ধন্যবাদ</a:t>
            </a:r>
            <a:endParaRPr lang="en-GB" sz="7200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0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353671"/>
            <a:ext cx="2379631" cy="199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223" y="3531628"/>
            <a:ext cx="5116106" cy="2340253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নাম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মোঃ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এরশাদ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হোসেন</a:t>
            </a:r>
            <a:endParaRPr lang="en-US" sz="2400" dirty="0" smtClean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সহকারী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শিক্ষক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ভৌত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বিজ্ঞান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</a:t>
            </a:r>
          </a:p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মহিষখোচা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বালিকা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বিদ্যালয়</a:t>
            </a:r>
            <a:endParaRPr lang="en-US" sz="2400" dirty="0" smtClean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আদিতমারী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লালমনিরহাট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39435" y="3531627"/>
            <a:ext cx="4381000" cy="234025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শ্রেণি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নবম</a:t>
            </a:r>
            <a:endParaRPr lang="en-US" sz="2400" dirty="0" smtClean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বিষয়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রসায়ন</a:t>
            </a:r>
            <a:endParaRPr lang="en-US" sz="2400" dirty="0" smtClean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অধ্যায়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দ্বিতীয়</a:t>
            </a:r>
            <a:endParaRPr lang="en-US" sz="2400" dirty="0" smtClean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তারিখ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১১/০৬/২০২৬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5665694" y="3531627"/>
            <a:ext cx="403412" cy="2340253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rizontal Scroll 1"/>
          <p:cNvSpPr/>
          <p:nvPr/>
        </p:nvSpPr>
        <p:spPr>
          <a:xfrm>
            <a:off x="273921" y="44825"/>
            <a:ext cx="9219703" cy="1712257"/>
          </a:xfrm>
          <a:prstGeom prst="horizontalScroll">
            <a:avLst>
              <a:gd name="adj" fmla="val 25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পরিচিতি</a:t>
            </a:r>
            <a:endParaRPr lang="en-GB" sz="4800" b="1" dirty="0">
              <a:solidFill>
                <a:srgbClr val="7030A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2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0000">
        <p15:prstTrans prst="curtains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6" y="223614"/>
            <a:ext cx="9950828" cy="1015663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54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sz="4000" b="1" dirty="0" err="1"/>
              <a:t>আমরা</a:t>
            </a:r>
            <a:r>
              <a:rPr lang="en-US" sz="4000" b="1" dirty="0"/>
              <a:t> </a:t>
            </a:r>
            <a:r>
              <a:rPr lang="en-US" sz="4000" b="1" dirty="0" err="1"/>
              <a:t>কিছূ</a:t>
            </a:r>
            <a:r>
              <a:rPr lang="en-US" sz="4000" b="1" dirty="0"/>
              <a:t> </a:t>
            </a:r>
            <a:r>
              <a:rPr lang="en-US" sz="4000" b="1" dirty="0" err="1"/>
              <a:t>ছবি</a:t>
            </a:r>
            <a:r>
              <a:rPr lang="en-US" sz="4000" b="1" dirty="0"/>
              <a:t> </a:t>
            </a:r>
            <a:r>
              <a:rPr lang="en-US" sz="4000" b="1" dirty="0" err="1"/>
              <a:t>মনোযোগ</a:t>
            </a:r>
            <a:r>
              <a:rPr lang="en-US" sz="4000" b="1" dirty="0"/>
              <a:t> </a:t>
            </a:r>
            <a:r>
              <a:rPr lang="en-US" sz="4000" b="1" dirty="0" err="1"/>
              <a:t>সহকারে</a:t>
            </a:r>
            <a:r>
              <a:rPr lang="en-US" sz="4000" b="1" dirty="0"/>
              <a:t> </a:t>
            </a:r>
            <a:r>
              <a:rPr lang="en-US" sz="4000" b="1" dirty="0" err="1"/>
              <a:t>দেখি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8" y="1465730"/>
            <a:ext cx="2620205" cy="3339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28" y="1245768"/>
            <a:ext cx="2034989" cy="3559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3" y="1465731"/>
            <a:ext cx="2321859" cy="3339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7" y="1245768"/>
            <a:ext cx="2330825" cy="35593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349" y="5253308"/>
            <a:ext cx="2136111" cy="118404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ইট</a:t>
            </a:r>
            <a:endParaRPr lang="en-GB" sz="5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8217" y="5235381"/>
            <a:ext cx="2136111" cy="118404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54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dirty="0" err="1"/>
              <a:t>চেয়ার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690076" y="5217456"/>
            <a:ext cx="2136111" cy="118404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54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dirty="0" err="1"/>
              <a:t>টেবিল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992751" y="5199200"/>
            <a:ext cx="2136111" cy="118404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54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dirty="0" err="1"/>
              <a:t>কলম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55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6" y="223614"/>
            <a:ext cx="9950828" cy="199753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54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sz="4400" b="1" dirty="0" err="1"/>
              <a:t>আমরা</a:t>
            </a:r>
            <a:r>
              <a:rPr lang="en-US" sz="4400" b="1" dirty="0"/>
              <a:t> </a:t>
            </a:r>
            <a:r>
              <a:rPr lang="en-US" sz="4400" b="1" dirty="0" err="1" smtClean="0"/>
              <a:t>যা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দেখলাম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এগুলোকে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একত্রে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বলে</a:t>
            </a:r>
            <a:r>
              <a:rPr lang="en-US" sz="4400" b="1" dirty="0" smtClean="0"/>
              <a:t>?</a:t>
            </a:r>
            <a:endParaRPr lang="en-GB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967317"/>
            <a:ext cx="1025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 err="1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endParaRPr lang="en-GB" sz="21600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5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6" y="223614"/>
            <a:ext cx="9950828" cy="110799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54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sz="4400" b="1" dirty="0" err="1" smtClean="0"/>
              <a:t>আমাদের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আজকের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আলোচনার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বিষয়</a:t>
            </a:r>
            <a:endParaRPr lang="en-GB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3043869"/>
            <a:ext cx="102556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00" dirty="0" err="1" smtClean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পদার্থের</a:t>
            </a:r>
            <a:r>
              <a:rPr lang="en-US" sz="11700" dirty="0" smtClean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1700" dirty="0" err="1" smtClean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অবস্থা</a:t>
            </a:r>
            <a:endParaRPr lang="en-GB" sz="11700" dirty="0">
              <a:solidFill>
                <a:srgbClr val="FFFF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8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60612" y="457200"/>
            <a:ext cx="4078941" cy="1837765"/>
          </a:xfrm>
          <a:prstGeom prst="horizontalScroll">
            <a:avLst>
              <a:gd name="adj" fmla="val 238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শিখন</a:t>
            </a:r>
            <a:r>
              <a:rPr lang="en-US" sz="5400" dirty="0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ফল</a:t>
            </a:r>
            <a:r>
              <a:rPr lang="en-US" sz="5400" dirty="0" smtClean="0">
                <a:solidFill>
                  <a:srgbClr val="FF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endParaRPr lang="en-GB" sz="5400" dirty="0">
              <a:solidFill>
                <a:srgbClr val="FF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90" y="2474256"/>
            <a:ext cx="10497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এই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অধ্যায়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পাঠ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করলে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আমরা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……..</a:t>
            </a:r>
          </a:p>
          <a:p>
            <a:pPr>
              <a:lnSpc>
                <a:spcPct val="130000"/>
              </a:lnSpc>
            </a:pPr>
            <a:endParaRPr lang="en-US" sz="3600" dirty="0" smtClean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সম্পর্কে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জানতে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পারবো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পদার্থের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প্রকারভেদ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সম্পর্কে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জানতে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পারবো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মৌলিক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ও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যৌগিক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সম্পর্কে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জানতে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পারবো</a:t>
            </a:r>
            <a:r>
              <a:rPr lang="en-US" sz="36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 </a:t>
            </a:r>
            <a:endParaRPr lang="en-GB" sz="3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5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curtains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559" y="80675"/>
            <a:ext cx="203498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endParaRPr lang="en-GB" sz="4000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0593" y="833717"/>
            <a:ext cx="10944913" cy="941295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যার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ভর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আছে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স্থান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দখল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প্রয়োগে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বাধা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তাকে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GB" sz="24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592" y="1824356"/>
            <a:ext cx="2679455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দুই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প্রকার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endParaRPr lang="en-GB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591" y="3007279"/>
            <a:ext cx="10944915" cy="89255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১।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মৌলিক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</a:p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পদার্থকে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আর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সরল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কোন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পদ্ধতিতে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ভাঙ্গা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যায়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তাকে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মৌলিক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42" y="1828771"/>
            <a:ext cx="3127690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২।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যৌগিক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endParaRPr lang="en-GB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592" y="2404582"/>
            <a:ext cx="2141573" cy="523220"/>
          </a:xfrm>
          <a:prstGeom prst="rect">
            <a:avLst/>
          </a:prstGeom>
          <a:solidFill>
            <a:srgbClr val="FF33CC">
              <a:alpha val="96863"/>
            </a:srgb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প্রকারভেদ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endParaRPr lang="en-GB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25" y="4502522"/>
            <a:ext cx="10944915" cy="161274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২।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যৌগিক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দুই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ততোধিক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একই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ভিন্ন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মৌল</a:t>
            </a: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‍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নির্দিষ্ট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অনুপাতে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রাসায়নিকভাবে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যুক্ত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হয়ে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তৈরী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করে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তাকে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যৌগিক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বলে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GB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8922" y="1825448"/>
            <a:ext cx="3127690" cy="52322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১।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মৌলিক</a:t>
            </a:r>
            <a:r>
              <a:rPr lang="en-US" sz="2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পদার্থ</a:t>
            </a:r>
            <a:endParaRPr lang="en-GB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591" y="3970346"/>
            <a:ext cx="1370609" cy="46166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উদাহরণ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9771" y="3979310"/>
            <a:ext cx="2926487" cy="46166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কার্বন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(C) </a:t>
            </a:r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ইত্যাদি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5137" y="3974064"/>
            <a:ext cx="2289992" cy="46166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হাইড্রোজেন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(H),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0949" y="3979310"/>
            <a:ext cx="1554886" cy="46166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লোহা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(Fe),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9066" y="3979310"/>
            <a:ext cx="2038981" cy="46166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অক্সিজেন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(O),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625" y="6193594"/>
            <a:ext cx="1370609" cy="46166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উদাহরণ</a:t>
            </a:r>
            <a:r>
              <a:rPr lang="en-US" sz="24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endParaRPr lang="en-GB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6171" y="6197312"/>
                <a:ext cx="1772024" cy="46166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পানি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𝑂</m:t>
                    </m:r>
                  </m:oMath>
                </a14:m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),</a:t>
                </a:r>
                <a:endParaRPr lang="en-GB" sz="24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171" y="6197312"/>
                <a:ext cx="177202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730" t="-6250" b="-26250"/>
                </a:stretch>
              </a:blipFill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479546" y="6193593"/>
                <a:ext cx="4093889" cy="46166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খাবার</a:t>
                </a:r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লবণ</a:t>
                </a:r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𝑁𝑎𝐶𝑙</m:t>
                    </m:r>
                  </m:oMath>
                </a14:m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) </a:t>
                </a:r>
                <a:r>
                  <a:rPr lang="en-US" sz="2400" dirty="0" err="1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ইত্যাদি</a:t>
                </a:r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।</a:t>
                </a:r>
                <a:endParaRPr lang="en-GB" sz="24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546" y="6193593"/>
                <a:ext cx="409388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068" t="-6173" b="-24691"/>
                </a:stretch>
              </a:blipFill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79105" y="6193593"/>
                <a:ext cx="3670566" cy="46166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কার্বন</a:t>
                </a:r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ডাই</a:t>
                </a:r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অক্সাইড</a:t>
                </a:r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Nirmala UI" panose="020B0502040204020203" pitchFamily="34" charset="0"/>
                        <a:cs typeface="Nirmala UI" panose="020B0502040204020203" pitchFamily="34" charset="0"/>
                      </a:rPr>
                      <m:t>C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),</a:t>
                </a:r>
                <a:endParaRPr lang="en-GB" sz="2400" dirty="0"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105" y="6193593"/>
                <a:ext cx="367056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306" t="-6173" b="-24691"/>
                </a:stretch>
              </a:blipFill>
              <a:ln w="28575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355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2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7553"/>
            <a:ext cx="12191999" cy="92333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জোড়ায়</a:t>
            </a:r>
            <a:r>
              <a:rPr lang="en-US" sz="5400" b="1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5400" b="1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জোড়ায়</a:t>
            </a:r>
            <a:r>
              <a:rPr lang="en-US" sz="5400" b="1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5400" b="1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কাজ</a:t>
            </a:r>
            <a:endParaRPr lang="en-GB" sz="54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85365"/>
            <a:ext cx="12191999" cy="269028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১।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ধাতু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কাকে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বলে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২।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অধাতু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কাকে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বলে</a:t>
            </a:r>
            <a:r>
              <a:rPr lang="en-US" sz="60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330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7553"/>
            <a:ext cx="12191999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দলীয়</a:t>
            </a:r>
            <a:r>
              <a:rPr lang="en-US" sz="6000" b="1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6000" b="1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কাজ</a:t>
            </a:r>
            <a:endParaRPr lang="en-GB" sz="6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124636"/>
            <a:ext cx="12191999" cy="217072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১। </a:t>
            </a:r>
            <a:r>
              <a:rPr lang="en-US" sz="4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কয়েকটি</a:t>
            </a: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ধাতুর</a:t>
            </a: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নাম</a:t>
            </a: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লিখ</a:t>
            </a: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২। </a:t>
            </a:r>
            <a:r>
              <a:rPr lang="en-US" sz="4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কয়েকটি</a:t>
            </a: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অধাতুর</a:t>
            </a: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নাম</a:t>
            </a: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800" dirty="0" err="1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লিখ</a:t>
            </a:r>
            <a:r>
              <a:rPr lang="en-US" sz="4800" dirty="0" smtClean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958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267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Cambria Math</vt:lpstr>
      <vt:lpstr>Nirmala UI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যার ভর আছে, যা কোন স্থান দখল করে এবং বল প্রয়োগে বাধা প্রদান করে তাকে পদার্থ বলে।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2026-06-11T03:19:21Z</dcterms:created>
  <dcterms:modified xsi:type="dcterms:W3CDTF">2026-06-17T05:00:25Z</dcterms:modified>
</cp:coreProperties>
</file>