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77" r:id="rId2"/>
    <p:sldId id="280" r:id="rId3"/>
    <p:sldId id="279" r:id="rId4"/>
    <p:sldId id="259" r:id="rId5"/>
    <p:sldId id="282" r:id="rId6"/>
    <p:sldId id="281" r:id="rId7"/>
    <p:sldId id="262" r:id="rId8"/>
    <p:sldId id="270" r:id="rId9"/>
    <p:sldId id="263" r:id="rId10"/>
    <p:sldId id="264" r:id="rId11"/>
    <p:sldId id="265" r:id="rId12"/>
    <p:sldId id="266" r:id="rId13"/>
    <p:sldId id="267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47B808"/>
    <a:srgbClr val="83F743"/>
    <a:srgbClr val="FFCC00"/>
    <a:srgbClr val="33CC33"/>
    <a:srgbClr val="AEF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C9E044-E55F-4E14-A6F7-9A82BD18AB74}" type="doc">
      <dgm:prSet loTypeId="urn:microsoft.com/office/officeart/2005/8/layout/radial4" loCatId="relationship" qsTypeId="urn:microsoft.com/office/officeart/2005/8/quickstyle/3d2#1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407C2A95-C4AA-4C0C-95C3-D213EEF746F0}">
      <dgm:prSet phldrT="[Text]"/>
      <dgm:spPr/>
      <dgm:t>
        <a:bodyPr/>
        <a:lstStyle/>
        <a:p>
          <a:r>
            <a:rPr lang="en-US" b="1" dirty="0" err="1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টপোজিল</a:t>
          </a:r>
          <a:endParaRPr lang="en-US" dirty="0">
            <a:solidFill>
              <a:srgbClr val="FFC000"/>
            </a:solidFill>
          </a:endParaRPr>
        </a:p>
      </dgm:t>
    </dgm:pt>
    <dgm:pt modelId="{03F2A50C-ED49-4A13-A85A-A4EE9C24B46B}" type="parTrans" cxnId="{838BF128-C726-4F10-AE5D-BD2C7BBC2FA2}">
      <dgm:prSet/>
      <dgm:spPr/>
      <dgm:t>
        <a:bodyPr/>
        <a:lstStyle/>
        <a:p>
          <a:endParaRPr lang="en-US"/>
        </a:p>
      </dgm:t>
    </dgm:pt>
    <dgm:pt modelId="{FF6B3741-CF38-482A-BAED-F545C4FB6B85}" type="sibTrans" cxnId="{838BF128-C726-4F10-AE5D-BD2C7BBC2FA2}">
      <dgm:prSet/>
      <dgm:spPr/>
      <dgm:t>
        <a:bodyPr/>
        <a:lstStyle/>
        <a:p>
          <a:endParaRPr lang="en-US"/>
        </a:p>
      </dgm:t>
    </dgm:pt>
    <dgm:pt modelId="{535DAEBC-4F36-4887-AFC2-DEFA71885C90}">
      <dgm:prSet phldrT="[Text]"/>
      <dgm:spPr/>
      <dgm:t>
        <a:bodyPr/>
        <a:lstStyle/>
        <a:p>
          <a:r>
            <a:rPr lang="bn-BD" b="1" dirty="0">
              <a:solidFill>
                <a:srgbClr val="83F7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বাস</a:t>
          </a:r>
          <a:r>
            <a:rPr lang="en-US" b="1" dirty="0">
              <a:solidFill>
                <a:srgbClr val="83F7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b="1" dirty="0" err="1">
              <a:solidFill>
                <a:srgbClr val="83F7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টপোলজি</a:t>
          </a:r>
          <a:endParaRPr lang="en-US" dirty="0">
            <a:solidFill>
              <a:srgbClr val="83F743"/>
            </a:solidFill>
          </a:endParaRPr>
        </a:p>
      </dgm:t>
    </dgm:pt>
    <dgm:pt modelId="{8CEA1A20-3269-4A26-BBDE-09E96E6B1117}" type="parTrans" cxnId="{C218ADD4-4D72-4D6C-B5AD-1AE2C4265215}">
      <dgm:prSet/>
      <dgm:spPr/>
      <dgm:t>
        <a:bodyPr/>
        <a:lstStyle/>
        <a:p>
          <a:endParaRPr lang="en-US"/>
        </a:p>
      </dgm:t>
    </dgm:pt>
    <dgm:pt modelId="{F7D39244-70FB-499F-9B35-41924944357A}" type="sibTrans" cxnId="{C218ADD4-4D72-4D6C-B5AD-1AE2C4265215}">
      <dgm:prSet/>
      <dgm:spPr/>
      <dgm:t>
        <a:bodyPr/>
        <a:lstStyle/>
        <a:p>
          <a:endParaRPr lang="en-US"/>
        </a:p>
      </dgm:t>
    </dgm:pt>
    <dgm:pt modelId="{D4DDD4BD-D76D-41E1-8F88-3624E20328CA}">
      <dgm:prSet phldrT="[Text]"/>
      <dgm:spPr/>
      <dgm:t>
        <a:bodyPr/>
        <a:lstStyle/>
        <a:p>
          <a:r>
            <a:rPr lang="bn-BD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রিং</a:t>
          </a:r>
          <a:r>
            <a:rPr lang="en-US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b="1" dirty="0" err="1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টপোলজি</a:t>
          </a:r>
          <a:r>
            <a:rPr lang="bn-BD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endParaRPr lang="en-US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E345CFF9-3668-4E03-B04A-64A95B25FE78}" type="parTrans" cxnId="{10DCE72A-B5AD-4BFC-B007-21FA13B941E6}">
      <dgm:prSet/>
      <dgm:spPr/>
      <dgm:t>
        <a:bodyPr/>
        <a:lstStyle/>
        <a:p>
          <a:endParaRPr lang="en-US"/>
        </a:p>
      </dgm:t>
    </dgm:pt>
    <dgm:pt modelId="{493BA60B-737A-4F0C-9244-52EB9CB3CE13}" type="sibTrans" cxnId="{10DCE72A-B5AD-4BFC-B007-21FA13B941E6}">
      <dgm:prSet/>
      <dgm:spPr/>
      <dgm:t>
        <a:bodyPr/>
        <a:lstStyle/>
        <a:p>
          <a:endParaRPr lang="en-US"/>
        </a:p>
      </dgm:t>
    </dgm:pt>
    <dgm:pt modelId="{8C34745D-C958-4C54-935E-4ABD3FEE0231}">
      <dgm:prSet phldrT="[Text]"/>
      <dgm:spPr/>
      <dgm:t>
        <a:bodyPr/>
        <a:lstStyle/>
        <a:p>
          <a:r>
            <a:rPr lang="en-US" b="1" spc="50" dirty="0" err="1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ষ্টার</a:t>
          </a:r>
          <a:r>
            <a:rPr lang="en-US" b="1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b="1" spc="50" dirty="0" err="1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টপোলজি</a:t>
          </a:r>
          <a:r>
            <a:rPr lang="bn-BD" b="1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endParaRPr lang="en-US" dirty="0">
            <a:solidFill>
              <a:srgbClr val="00B0F0"/>
            </a:solidFill>
          </a:endParaRPr>
        </a:p>
      </dgm:t>
    </dgm:pt>
    <dgm:pt modelId="{5B7339FD-33C4-466C-86D1-FA4FCD30624C}" type="parTrans" cxnId="{5DDBA058-5897-4ED7-99B6-4862E7480C66}">
      <dgm:prSet/>
      <dgm:spPr/>
      <dgm:t>
        <a:bodyPr/>
        <a:lstStyle/>
        <a:p>
          <a:endParaRPr lang="en-US"/>
        </a:p>
      </dgm:t>
    </dgm:pt>
    <dgm:pt modelId="{E716A05D-BBF7-4D68-8F0A-2E2A3732208B}" type="sibTrans" cxnId="{5DDBA058-5897-4ED7-99B6-4862E7480C66}">
      <dgm:prSet/>
      <dgm:spPr/>
      <dgm:t>
        <a:bodyPr/>
        <a:lstStyle/>
        <a:p>
          <a:endParaRPr lang="en-US"/>
        </a:p>
      </dgm:t>
    </dgm:pt>
    <dgm:pt modelId="{CD007BF5-6487-41CC-9097-DD1424D54A81}">
      <dgm:prSet phldrT="[Text]"/>
      <dgm:spPr/>
      <dgm:t>
        <a:bodyPr/>
        <a:lstStyle/>
        <a:p>
          <a:endParaRPr lang="en-US" dirty="0"/>
        </a:p>
      </dgm:t>
    </dgm:pt>
    <dgm:pt modelId="{429A7A0B-9C0C-4D8F-B45E-F8A2917E900F}" type="parTrans" cxnId="{EA72DC46-2C69-4525-8D94-8EB6CE65401A}">
      <dgm:prSet/>
      <dgm:spPr/>
      <dgm:t>
        <a:bodyPr/>
        <a:lstStyle/>
        <a:p>
          <a:endParaRPr lang="en-US"/>
        </a:p>
      </dgm:t>
    </dgm:pt>
    <dgm:pt modelId="{D010F130-3316-4B53-BBDD-E2E394A27470}" type="sibTrans" cxnId="{EA72DC46-2C69-4525-8D94-8EB6CE65401A}">
      <dgm:prSet/>
      <dgm:spPr/>
      <dgm:t>
        <a:bodyPr/>
        <a:lstStyle/>
        <a:p>
          <a:endParaRPr lang="en-US"/>
        </a:p>
      </dgm:t>
    </dgm:pt>
    <dgm:pt modelId="{B3EB476C-CE90-4034-8B81-E289FD3E247C}">
      <dgm:prSet phldrT="[Text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bn-BD" b="1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NikoshBAN" pitchFamily="2" charset="0"/>
            <a:cs typeface="NikoshBAN" pitchFamily="2" charset="0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b="1" dirty="0" err="1">
              <a:ln w="1905"/>
              <a:solidFill>
                <a:srgbClr val="33CC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rPr>
            <a:t>মেশ</a:t>
          </a:r>
          <a:r>
            <a:rPr lang="en-US" b="1" dirty="0">
              <a:ln w="1905"/>
              <a:solidFill>
                <a:srgbClr val="33CC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b="1" dirty="0" err="1">
              <a:ln w="1905"/>
              <a:solidFill>
                <a:srgbClr val="33CC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rPr>
            <a:t>টপোলজি</a:t>
          </a:r>
          <a:r>
            <a:rPr lang="bn-BD" b="1" dirty="0">
              <a:ln w="1905"/>
              <a:solidFill>
                <a:srgbClr val="33CC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rPr>
            <a:t> </a:t>
          </a:r>
          <a:endParaRPr lang="en-US" dirty="0">
            <a:solidFill>
              <a:srgbClr val="33CC33"/>
            </a:solidFill>
          </a:endParaRPr>
        </a:p>
        <a:p>
          <a:pPr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592652DB-DB3F-438B-92E7-8557B21EF4BA}" type="parTrans" cxnId="{CB66C9AB-1E17-4451-8C21-83FB8647BACC}">
      <dgm:prSet/>
      <dgm:spPr/>
      <dgm:t>
        <a:bodyPr/>
        <a:lstStyle/>
        <a:p>
          <a:endParaRPr lang="en-US"/>
        </a:p>
      </dgm:t>
    </dgm:pt>
    <dgm:pt modelId="{CBE03FF1-54F1-4E73-834B-EFCF44D2E7DA}" type="sibTrans" cxnId="{CB66C9AB-1E17-4451-8C21-83FB8647BACC}">
      <dgm:prSet/>
      <dgm:spPr/>
      <dgm:t>
        <a:bodyPr/>
        <a:lstStyle/>
        <a:p>
          <a:endParaRPr lang="en-US"/>
        </a:p>
      </dgm:t>
    </dgm:pt>
    <dgm:pt modelId="{C57373CE-521E-49C9-A305-E64F21B29D2B}">
      <dgm:prSet phldrT="[Text]" custT="1"/>
      <dgm:spPr/>
      <dgm:t>
        <a:bodyPr/>
        <a:lstStyle/>
        <a:p>
          <a:r>
            <a:rPr lang="en-US" sz="4000" b="1" dirty="0" err="1">
              <a:ln w="11430"/>
              <a:solidFill>
                <a:srgbClr val="AEF82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ট্রি</a:t>
          </a:r>
          <a:r>
            <a:rPr lang="en-US" sz="4000" b="1" dirty="0">
              <a:ln w="11430"/>
              <a:solidFill>
                <a:srgbClr val="AEF82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4000" b="1" dirty="0" err="1">
              <a:ln w="11430"/>
              <a:solidFill>
                <a:srgbClr val="AEF82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টপোলজি</a:t>
          </a:r>
          <a:r>
            <a:rPr lang="bn-BD" sz="4000" b="1" dirty="0">
              <a:ln w="11430"/>
              <a:solidFill>
                <a:srgbClr val="AEF82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bn-BD" sz="4000" b="1" dirty="0">
              <a:ln w="1905"/>
              <a:solidFill>
                <a:srgbClr val="AEF828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rPr>
            <a:t> </a:t>
          </a:r>
          <a:endParaRPr lang="en-US" sz="4000" dirty="0">
            <a:solidFill>
              <a:srgbClr val="AEF828"/>
            </a:solidFill>
          </a:endParaRPr>
        </a:p>
      </dgm:t>
    </dgm:pt>
    <dgm:pt modelId="{33C6D85C-499F-4109-8D77-70699D60E99D}" type="parTrans" cxnId="{F060F8FF-A883-4D3E-8412-3C076C12D480}">
      <dgm:prSet/>
      <dgm:spPr/>
      <dgm:t>
        <a:bodyPr/>
        <a:lstStyle/>
        <a:p>
          <a:endParaRPr lang="en-US"/>
        </a:p>
      </dgm:t>
    </dgm:pt>
    <dgm:pt modelId="{53079DB2-0F71-4FD4-8C2A-36A2113559B6}" type="sibTrans" cxnId="{F060F8FF-A883-4D3E-8412-3C076C12D480}">
      <dgm:prSet/>
      <dgm:spPr/>
      <dgm:t>
        <a:bodyPr/>
        <a:lstStyle/>
        <a:p>
          <a:endParaRPr lang="en-US"/>
        </a:p>
      </dgm:t>
    </dgm:pt>
    <dgm:pt modelId="{3D00217B-A144-4162-B304-C6F41DBE6260}">
      <dgm:prSet phldrT="[Text]" phldr="0"/>
      <dgm:spPr/>
      <dgm:t>
        <a:bodyPr/>
        <a:lstStyle/>
        <a:p>
          <a:r>
            <a:rPr lang="en-US" dirty="0" err="1"/>
            <a:t>হাইব্রিড</a:t>
          </a:r>
          <a:r>
            <a:rPr lang="en-US" dirty="0"/>
            <a:t> </a:t>
          </a:r>
          <a:r>
            <a:rPr lang="en-US" dirty="0" err="1"/>
            <a:t>টপোলজি</a:t>
          </a:r>
          <a:endParaRPr lang="en-US" dirty="0"/>
        </a:p>
      </dgm:t>
    </dgm:pt>
    <dgm:pt modelId="{0452FF13-2E63-42E0-BFB1-CA93DDED21B6}" type="parTrans" cxnId="{5B578D19-89A0-485A-B06A-571356DB2DD1}">
      <dgm:prSet/>
      <dgm:spPr/>
      <dgm:t>
        <a:bodyPr/>
        <a:lstStyle/>
        <a:p>
          <a:endParaRPr lang="en-US"/>
        </a:p>
      </dgm:t>
    </dgm:pt>
    <dgm:pt modelId="{CF99CD92-F105-4E3D-A102-53B2D165D7DE}" type="sibTrans" cxnId="{5B578D19-89A0-485A-B06A-571356DB2DD1}">
      <dgm:prSet/>
      <dgm:spPr/>
      <dgm:t>
        <a:bodyPr/>
        <a:lstStyle/>
        <a:p>
          <a:endParaRPr lang="en-US"/>
        </a:p>
      </dgm:t>
    </dgm:pt>
    <dgm:pt modelId="{11F15673-74C0-42A4-A4E1-DD9766923963}" type="pres">
      <dgm:prSet presAssocID="{73C9E044-E55F-4E14-A6F7-9A82BD18AB7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1E74F2C-B4AD-4ED6-AD02-8165A8A8497A}" type="pres">
      <dgm:prSet presAssocID="{407C2A95-C4AA-4C0C-95C3-D213EEF746F0}" presName="centerShape" presStyleLbl="node0" presStyleIdx="0" presStyleCnt="1" custLinFactNeighborX="-576" custLinFactNeighborY="-7648"/>
      <dgm:spPr/>
    </dgm:pt>
    <dgm:pt modelId="{57DCC494-C048-4D29-8EFB-6BBE95665438}" type="pres">
      <dgm:prSet presAssocID="{8CEA1A20-3269-4A26-BBDE-09E96E6B1117}" presName="parTrans" presStyleLbl="bgSibTrans2D1" presStyleIdx="0" presStyleCnt="6"/>
      <dgm:spPr/>
    </dgm:pt>
    <dgm:pt modelId="{9D8C146A-CD97-47DD-BAB9-0DA5A9CD6DEF}" type="pres">
      <dgm:prSet presAssocID="{535DAEBC-4F36-4887-AFC2-DEFA71885C90}" presName="node" presStyleLbl="node1" presStyleIdx="0" presStyleCnt="6">
        <dgm:presLayoutVars>
          <dgm:bulletEnabled val="1"/>
        </dgm:presLayoutVars>
      </dgm:prSet>
      <dgm:spPr/>
    </dgm:pt>
    <dgm:pt modelId="{0B8A9FB3-77AD-43F0-85EA-4CDE90C24781}" type="pres">
      <dgm:prSet presAssocID="{E345CFF9-3668-4E03-B04A-64A95B25FE78}" presName="parTrans" presStyleLbl="bgSibTrans2D1" presStyleIdx="1" presStyleCnt="6"/>
      <dgm:spPr/>
    </dgm:pt>
    <dgm:pt modelId="{0AE051C5-D3C8-400F-B336-24A9775397AD}" type="pres">
      <dgm:prSet presAssocID="{D4DDD4BD-D76D-41E1-8F88-3624E20328CA}" presName="node" presStyleLbl="node1" presStyleIdx="1" presStyleCnt="6" custRadScaleRad="116645" custRadScaleInc="-2771">
        <dgm:presLayoutVars>
          <dgm:bulletEnabled val="1"/>
        </dgm:presLayoutVars>
      </dgm:prSet>
      <dgm:spPr/>
    </dgm:pt>
    <dgm:pt modelId="{FAA7E5EC-0B3B-4F52-8B62-D61CE2470735}" type="pres">
      <dgm:prSet presAssocID="{5B7339FD-33C4-466C-86D1-FA4FCD30624C}" presName="parTrans" presStyleLbl="bgSibTrans2D1" presStyleIdx="2" presStyleCnt="6"/>
      <dgm:spPr/>
    </dgm:pt>
    <dgm:pt modelId="{1E41486C-446C-45F7-9F88-A506F0C4E574}" type="pres">
      <dgm:prSet presAssocID="{8C34745D-C958-4C54-935E-4ABD3FEE0231}" presName="node" presStyleLbl="node1" presStyleIdx="2" presStyleCnt="6">
        <dgm:presLayoutVars>
          <dgm:bulletEnabled val="1"/>
        </dgm:presLayoutVars>
      </dgm:prSet>
      <dgm:spPr/>
    </dgm:pt>
    <dgm:pt modelId="{E026BE59-3702-4EEB-BED9-A142D06D03CD}" type="pres">
      <dgm:prSet presAssocID="{33C6D85C-499F-4109-8D77-70699D60E99D}" presName="parTrans" presStyleLbl="bgSibTrans2D1" presStyleIdx="3" presStyleCnt="6"/>
      <dgm:spPr/>
    </dgm:pt>
    <dgm:pt modelId="{E6E2F84E-148F-4783-A16F-8A9CEF1B8FDD}" type="pres">
      <dgm:prSet presAssocID="{C57373CE-521E-49C9-A305-E64F21B29D2B}" presName="node" presStyleLbl="node1" presStyleIdx="3" presStyleCnt="6" custRadScaleRad="113563" custRadScaleInc="-1455">
        <dgm:presLayoutVars>
          <dgm:bulletEnabled val="1"/>
        </dgm:presLayoutVars>
      </dgm:prSet>
      <dgm:spPr/>
    </dgm:pt>
    <dgm:pt modelId="{638977E5-76AA-488A-963E-690C952EA733}" type="pres">
      <dgm:prSet presAssocID="{592652DB-DB3F-438B-92E7-8557B21EF4BA}" presName="parTrans" presStyleLbl="bgSibTrans2D1" presStyleIdx="4" presStyleCnt="6"/>
      <dgm:spPr/>
    </dgm:pt>
    <dgm:pt modelId="{807DF0F1-B327-49B6-8589-C94864547F59}" type="pres">
      <dgm:prSet presAssocID="{B3EB476C-CE90-4034-8B81-E289FD3E247C}" presName="node" presStyleLbl="node1" presStyleIdx="4" presStyleCnt="6">
        <dgm:presLayoutVars>
          <dgm:bulletEnabled val="1"/>
        </dgm:presLayoutVars>
      </dgm:prSet>
      <dgm:spPr/>
    </dgm:pt>
    <dgm:pt modelId="{ED01DC58-0D06-4BB1-99E3-CFECCED6353D}" type="pres">
      <dgm:prSet presAssocID="{0452FF13-2E63-42E0-BFB1-CA93DDED21B6}" presName="parTrans" presStyleLbl="bgSibTrans2D1" presStyleIdx="5" presStyleCnt="6"/>
      <dgm:spPr/>
    </dgm:pt>
    <dgm:pt modelId="{B4DCD16F-8F11-4CFC-AE95-50099D451A76}" type="pres">
      <dgm:prSet presAssocID="{3D00217B-A144-4162-B304-C6F41DBE6260}" presName="node" presStyleLbl="node1" presStyleIdx="5" presStyleCnt="6">
        <dgm:presLayoutVars>
          <dgm:bulletEnabled val="1"/>
        </dgm:presLayoutVars>
      </dgm:prSet>
      <dgm:spPr/>
    </dgm:pt>
  </dgm:ptLst>
  <dgm:cxnLst>
    <dgm:cxn modelId="{7391610A-7FF4-4C51-969B-C46796712DDD}" type="presOf" srcId="{407C2A95-C4AA-4C0C-95C3-D213EEF746F0}" destId="{91E74F2C-B4AD-4ED6-AD02-8165A8A8497A}" srcOrd="0" destOrd="0" presId="urn:microsoft.com/office/officeart/2005/8/layout/radial4"/>
    <dgm:cxn modelId="{A45B6F0B-AF9D-4C34-91E0-05ECA3FA5FA1}" type="presOf" srcId="{D4DDD4BD-D76D-41E1-8F88-3624E20328CA}" destId="{0AE051C5-D3C8-400F-B336-24A9775397AD}" srcOrd="0" destOrd="0" presId="urn:microsoft.com/office/officeart/2005/8/layout/radial4"/>
    <dgm:cxn modelId="{5B578D19-89A0-485A-B06A-571356DB2DD1}" srcId="{407C2A95-C4AA-4C0C-95C3-D213EEF746F0}" destId="{3D00217B-A144-4162-B304-C6F41DBE6260}" srcOrd="5" destOrd="0" parTransId="{0452FF13-2E63-42E0-BFB1-CA93DDED21B6}" sibTransId="{CF99CD92-F105-4E3D-A102-53B2D165D7DE}"/>
    <dgm:cxn modelId="{838BF128-C726-4F10-AE5D-BD2C7BBC2FA2}" srcId="{73C9E044-E55F-4E14-A6F7-9A82BD18AB74}" destId="{407C2A95-C4AA-4C0C-95C3-D213EEF746F0}" srcOrd="0" destOrd="0" parTransId="{03F2A50C-ED49-4A13-A85A-A4EE9C24B46B}" sibTransId="{FF6B3741-CF38-482A-BAED-F545C4FB6B85}"/>
    <dgm:cxn modelId="{10DCE72A-B5AD-4BFC-B007-21FA13B941E6}" srcId="{407C2A95-C4AA-4C0C-95C3-D213EEF746F0}" destId="{D4DDD4BD-D76D-41E1-8F88-3624E20328CA}" srcOrd="1" destOrd="0" parTransId="{E345CFF9-3668-4E03-B04A-64A95B25FE78}" sibTransId="{493BA60B-737A-4F0C-9244-52EB9CB3CE13}"/>
    <dgm:cxn modelId="{97568D37-B0DB-4332-B34A-881B58B2AC26}" type="presOf" srcId="{8C34745D-C958-4C54-935E-4ABD3FEE0231}" destId="{1E41486C-446C-45F7-9F88-A506F0C4E574}" srcOrd="0" destOrd="0" presId="urn:microsoft.com/office/officeart/2005/8/layout/radial4"/>
    <dgm:cxn modelId="{34FFFF3B-8E7E-4543-96BB-ED9202E6C644}" type="presOf" srcId="{B3EB476C-CE90-4034-8B81-E289FD3E247C}" destId="{807DF0F1-B327-49B6-8589-C94864547F59}" srcOrd="0" destOrd="0" presId="urn:microsoft.com/office/officeart/2005/8/layout/radial4"/>
    <dgm:cxn modelId="{EA72DC46-2C69-4525-8D94-8EB6CE65401A}" srcId="{73C9E044-E55F-4E14-A6F7-9A82BD18AB74}" destId="{CD007BF5-6487-41CC-9097-DD1424D54A81}" srcOrd="1" destOrd="0" parTransId="{429A7A0B-9C0C-4D8F-B45E-F8A2917E900F}" sibTransId="{D010F130-3316-4B53-BBDD-E2E394A27470}"/>
    <dgm:cxn modelId="{50EEEE69-2467-48DD-B897-9E09BBA1D2F3}" type="presOf" srcId="{C57373CE-521E-49C9-A305-E64F21B29D2B}" destId="{E6E2F84E-148F-4783-A16F-8A9CEF1B8FDD}" srcOrd="0" destOrd="0" presId="urn:microsoft.com/office/officeart/2005/8/layout/radial4"/>
    <dgm:cxn modelId="{5DDBA058-5897-4ED7-99B6-4862E7480C66}" srcId="{407C2A95-C4AA-4C0C-95C3-D213EEF746F0}" destId="{8C34745D-C958-4C54-935E-4ABD3FEE0231}" srcOrd="2" destOrd="0" parTransId="{5B7339FD-33C4-466C-86D1-FA4FCD30624C}" sibTransId="{E716A05D-BBF7-4D68-8F0A-2E2A3732208B}"/>
    <dgm:cxn modelId="{4ECC568C-85B0-4C4C-97BC-97B28D11119D}" type="presOf" srcId="{E345CFF9-3668-4E03-B04A-64A95B25FE78}" destId="{0B8A9FB3-77AD-43F0-85EA-4CDE90C24781}" srcOrd="0" destOrd="0" presId="urn:microsoft.com/office/officeart/2005/8/layout/radial4"/>
    <dgm:cxn modelId="{191C928C-EE8A-42DC-B00E-4D6775E89D46}" type="presOf" srcId="{535DAEBC-4F36-4887-AFC2-DEFA71885C90}" destId="{9D8C146A-CD97-47DD-BAB9-0DA5A9CD6DEF}" srcOrd="0" destOrd="0" presId="urn:microsoft.com/office/officeart/2005/8/layout/radial4"/>
    <dgm:cxn modelId="{8A6771A2-4562-4957-8B26-31946F20FF1F}" type="presOf" srcId="{8CEA1A20-3269-4A26-BBDE-09E96E6B1117}" destId="{57DCC494-C048-4D29-8EFB-6BBE95665438}" srcOrd="0" destOrd="0" presId="urn:microsoft.com/office/officeart/2005/8/layout/radial4"/>
    <dgm:cxn modelId="{0984A0A7-ADE2-4712-B063-613318FE3D80}" type="presOf" srcId="{0452FF13-2E63-42E0-BFB1-CA93DDED21B6}" destId="{ED01DC58-0D06-4BB1-99E3-CFECCED6353D}" srcOrd="0" destOrd="0" presId="urn:microsoft.com/office/officeart/2005/8/layout/radial4"/>
    <dgm:cxn modelId="{CB66C9AB-1E17-4451-8C21-83FB8647BACC}" srcId="{407C2A95-C4AA-4C0C-95C3-D213EEF746F0}" destId="{B3EB476C-CE90-4034-8B81-E289FD3E247C}" srcOrd="4" destOrd="0" parTransId="{592652DB-DB3F-438B-92E7-8557B21EF4BA}" sibTransId="{CBE03FF1-54F1-4E73-834B-EFCF44D2E7DA}"/>
    <dgm:cxn modelId="{A4D199BE-43A4-4DB3-B9B1-C4DF9CB92A0B}" type="presOf" srcId="{592652DB-DB3F-438B-92E7-8557B21EF4BA}" destId="{638977E5-76AA-488A-963E-690C952EA733}" srcOrd="0" destOrd="0" presId="urn:microsoft.com/office/officeart/2005/8/layout/radial4"/>
    <dgm:cxn modelId="{88799BCC-4A4A-4D75-9C53-1BC9E0A4CE49}" type="presOf" srcId="{33C6D85C-499F-4109-8D77-70699D60E99D}" destId="{E026BE59-3702-4EEB-BED9-A142D06D03CD}" srcOrd="0" destOrd="0" presId="urn:microsoft.com/office/officeart/2005/8/layout/radial4"/>
    <dgm:cxn modelId="{C218ADD4-4D72-4D6C-B5AD-1AE2C4265215}" srcId="{407C2A95-C4AA-4C0C-95C3-D213EEF746F0}" destId="{535DAEBC-4F36-4887-AFC2-DEFA71885C90}" srcOrd="0" destOrd="0" parTransId="{8CEA1A20-3269-4A26-BBDE-09E96E6B1117}" sibTransId="{F7D39244-70FB-499F-9B35-41924944357A}"/>
    <dgm:cxn modelId="{12AD06EF-0F6D-44CB-BCB5-A9E8E9F091FD}" type="presOf" srcId="{5B7339FD-33C4-466C-86D1-FA4FCD30624C}" destId="{FAA7E5EC-0B3B-4F52-8B62-D61CE2470735}" srcOrd="0" destOrd="0" presId="urn:microsoft.com/office/officeart/2005/8/layout/radial4"/>
    <dgm:cxn modelId="{B1328DF1-7AC2-46E9-A897-AE8D3B2D4B76}" type="presOf" srcId="{73C9E044-E55F-4E14-A6F7-9A82BD18AB74}" destId="{11F15673-74C0-42A4-A4E1-DD9766923963}" srcOrd="0" destOrd="0" presId="urn:microsoft.com/office/officeart/2005/8/layout/radial4"/>
    <dgm:cxn modelId="{776A98FB-DCE6-4449-B56D-A9B1506E667E}" type="presOf" srcId="{3D00217B-A144-4162-B304-C6F41DBE6260}" destId="{B4DCD16F-8F11-4CFC-AE95-50099D451A76}" srcOrd="0" destOrd="0" presId="urn:microsoft.com/office/officeart/2005/8/layout/radial4"/>
    <dgm:cxn modelId="{F060F8FF-A883-4D3E-8412-3C076C12D480}" srcId="{407C2A95-C4AA-4C0C-95C3-D213EEF746F0}" destId="{C57373CE-521E-49C9-A305-E64F21B29D2B}" srcOrd="3" destOrd="0" parTransId="{33C6D85C-499F-4109-8D77-70699D60E99D}" sibTransId="{53079DB2-0F71-4FD4-8C2A-36A2113559B6}"/>
    <dgm:cxn modelId="{757A1448-ADB7-43CB-9F51-083A79A16FB6}" type="presParOf" srcId="{11F15673-74C0-42A4-A4E1-DD9766923963}" destId="{91E74F2C-B4AD-4ED6-AD02-8165A8A8497A}" srcOrd="0" destOrd="0" presId="urn:microsoft.com/office/officeart/2005/8/layout/radial4"/>
    <dgm:cxn modelId="{5BF99783-0588-409F-ACF5-262E9920EAA1}" type="presParOf" srcId="{11F15673-74C0-42A4-A4E1-DD9766923963}" destId="{57DCC494-C048-4D29-8EFB-6BBE95665438}" srcOrd="1" destOrd="0" presId="urn:microsoft.com/office/officeart/2005/8/layout/radial4"/>
    <dgm:cxn modelId="{956803B9-72ED-4BFC-AA09-93F944DA17FA}" type="presParOf" srcId="{11F15673-74C0-42A4-A4E1-DD9766923963}" destId="{9D8C146A-CD97-47DD-BAB9-0DA5A9CD6DEF}" srcOrd="2" destOrd="0" presId="urn:microsoft.com/office/officeart/2005/8/layout/radial4"/>
    <dgm:cxn modelId="{56B4365F-50F3-4F19-9BF4-9C62A6098628}" type="presParOf" srcId="{11F15673-74C0-42A4-A4E1-DD9766923963}" destId="{0B8A9FB3-77AD-43F0-85EA-4CDE90C24781}" srcOrd="3" destOrd="0" presId="urn:microsoft.com/office/officeart/2005/8/layout/radial4"/>
    <dgm:cxn modelId="{59840CB0-518A-4ECC-8149-0829BC88E019}" type="presParOf" srcId="{11F15673-74C0-42A4-A4E1-DD9766923963}" destId="{0AE051C5-D3C8-400F-B336-24A9775397AD}" srcOrd="4" destOrd="0" presId="urn:microsoft.com/office/officeart/2005/8/layout/radial4"/>
    <dgm:cxn modelId="{41A39819-C4E6-4842-8A5E-ACAE7932AF4B}" type="presParOf" srcId="{11F15673-74C0-42A4-A4E1-DD9766923963}" destId="{FAA7E5EC-0B3B-4F52-8B62-D61CE2470735}" srcOrd="5" destOrd="0" presId="urn:microsoft.com/office/officeart/2005/8/layout/radial4"/>
    <dgm:cxn modelId="{63788B9B-CD91-4310-931B-337F8930E897}" type="presParOf" srcId="{11F15673-74C0-42A4-A4E1-DD9766923963}" destId="{1E41486C-446C-45F7-9F88-A506F0C4E574}" srcOrd="6" destOrd="0" presId="urn:microsoft.com/office/officeart/2005/8/layout/radial4"/>
    <dgm:cxn modelId="{01E24E9F-3763-4FAF-A5E5-92C6F1B8C826}" type="presParOf" srcId="{11F15673-74C0-42A4-A4E1-DD9766923963}" destId="{E026BE59-3702-4EEB-BED9-A142D06D03CD}" srcOrd="7" destOrd="0" presId="urn:microsoft.com/office/officeart/2005/8/layout/radial4"/>
    <dgm:cxn modelId="{2C6717CC-BBD3-4699-8EA9-C0BA3AA46CDF}" type="presParOf" srcId="{11F15673-74C0-42A4-A4E1-DD9766923963}" destId="{E6E2F84E-148F-4783-A16F-8A9CEF1B8FDD}" srcOrd="8" destOrd="0" presId="urn:microsoft.com/office/officeart/2005/8/layout/radial4"/>
    <dgm:cxn modelId="{36D53AF9-B669-41A5-ABE6-F0C65B71913E}" type="presParOf" srcId="{11F15673-74C0-42A4-A4E1-DD9766923963}" destId="{638977E5-76AA-488A-963E-690C952EA733}" srcOrd="9" destOrd="0" presId="urn:microsoft.com/office/officeart/2005/8/layout/radial4"/>
    <dgm:cxn modelId="{4D6FD9B6-2AD1-4AE6-AE0B-9E7FC7BD4F77}" type="presParOf" srcId="{11F15673-74C0-42A4-A4E1-DD9766923963}" destId="{807DF0F1-B327-49B6-8589-C94864547F59}" srcOrd="10" destOrd="0" presId="urn:microsoft.com/office/officeart/2005/8/layout/radial4"/>
    <dgm:cxn modelId="{88D716FA-F89C-48A5-A59B-353960CBBCB1}" type="presParOf" srcId="{11F15673-74C0-42A4-A4E1-DD9766923963}" destId="{ED01DC58-0D06-4BB1-99E3-CFECCED6353D}" srcOrd="11" destOrd="0" presId="urn:microsoft.com/office/officeart/2005/8/layout/radial4"/>
    <dgm:cxn modelId="{3D3116F2-7284-4550-88D2-086896D77AA1}" type="presParOf" srcId="{11F15673-74C0-42A4-A4E1-DD9766923963}" destId="{B4DCD16F-8F11-4CFC-AE95-50099D451A76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74F2C-B4AD-4ED6-AD02-8165A8A8497A}">
      <dsp:nvSpPr>
        <dsp:cNvPr id="0" name=""/>
        <dsp:cNvSpPr/>
      </dsp:nvSpPr>
      <dsp:spPr>
        <a:xfrm>
          <a:off x="3166737" y="3487923"/>
          <a:ext cx="2347525" cy="2347525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1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 err="1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টপোজিল</a:t>
          </a:r>
          <a:endParaRPr lang="en-US" sz="4400" kern="1200" dirty="0">
            <a:solidFill>
              <a:srgbClr val="FFC000"/>
            </a:solidFill>
          </a:endParaRPr>
        </a:p>
      </dsp:txBody>
      <dsp:txXfrm>
        <a:off x="3510524" y="3831710"/>
        <a:ext cx="1659951" cy="1659951"/>
      </dsp:txXfrm>
    </dsp:sp>
    <dsp:sp modelId="{57DCC494-C048-4D29-8EFB-6BBE95665438}">
      <dsp:nvSpPr>
        <dsp:cNvPr id="0" name=""/>
        <dsp:cNvSpPr/>
      </dsp:nvSpPr>
      <dsp:spPr>
        <a:xfrm rot="10272220">
          <a:off x="809258" y="4699136"/>
          <a:ext cx="2254854" cy="669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8C146A-CD97-47DD-BAB9-0DA5A9CD6DEF}">
      <dsp:nvSpPr>
        <dsp:cNvPr id="0" name=""/>
        <dsp:cNvSpPr/>
      </dsp:nvSpPr>
      <dsp:spPr>
        <a:xfrm>
          <a:off x="885" y="4548760"/>
          <a:ext cx="1643267" cy="131461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2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BD" sz="2600" b="1" kern="1200" dirty="0">
              <a:solidFill>
                <a:srgbClr val="83F7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বাস</a:t>
          </a:r>
          <a:r>
            <a:rPr lang="en-US" sz="2600" b="1" kern="1200" dirty="0">
              <a:solidFill>
                <a:srgbClr val="83F7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2600" b="1" kern="1200" dirty="0" err="1">
              <a:solidFill>
                <a:srgbClr val="83F74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টপোলজি</a:t>
          </a:r>
          <a:endParaRPr lang="en-US" sz="2600" kern="1200" dirty="0">
            <a:solidFill>
              <a:srgbClr val="83F743"/>
            </a:solidFill>
          </a:endParaRPr>
        </a:p>
      </dsp:txBody>
      <dsp:txXfrm>
        <a:off x="39389" y="4587264"/>
        <a:ext cx="1566259" cy="1237606"/>
      </dsp:txXfrm>
    </dsp:sp>
    <dsp:sp modelId="{0B8A9FB3-77AD-43F0-85EA-4CDE90C24781}">
      <dsp:nvSpPr>
        <dsp:cNvPr id="0" name=""/>
        <dsp:cNvSpPr/>
      </dsp:nvSpPr>
      <dsp:spPr>
        <a:xfrm rot="12530876">
          <a:off x="832312" y="3085414"/>
          <a:ext cx="2507846" cy="669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E051C5-D3C8-400F-B336-24A9775397AD}">
      <dsp:nvSpPr>
        <dsp:cNvPr id="0" name=""/>
        <dsp:cNvSpPr/>
      </dsp:nvSpPr>
      <dsp:spPr>
        <a:xfrm>
          <a:off x="166285" y="2157628"/>
          <a:ext cx="1643267" cy="131461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3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n-BD" sz="2600" b="1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রিং</a:t>
          </a:r>
          <a:r>
            <a:rPr lang="en-US" sz="2600" b="1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2600" b="1" kern="1200" dirty="0" err="1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টপোলজি</a:t>
          </a:r>
          <a:r>
            <a:rPr lang="bn-BD" sz="2600" b="1" kern="12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endParaRPr lang="en-US" sz="26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04789" y="2196132"/>
        <a:ext cx="1566259" cy="1237606"/>
      </dsp:txXfrm>
    </dsp:sp>
    <dsp:sp modelId="{FAA7E5EC-0B3B-4F52-8B62-D61CE2470735}">
      <dsp:nvSpPr>
        <dsp:cNvPr id="0" name=""/>
        <dsp:cNvSpPr/>
      </dsp:nvSpPr>
      <dsp:spPr>
        <a:xfrm rot="14973399">
          <a:off x="2710578" y="2309174"/>
          <a:ext cx="1755400" cy="669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E41486C-446C-45F7-9F88-A506F0C4E574}">
      <dsp:nvSpPr>
        <dsp:cNvPr id="0" name=""/>
        <dsp:cNvSpPr/>
      </dsp:nvSpPr>
      <dsp:spPr>
        <a:xfrm>
          <a:off x="2460080" y="1163969"/>
          <a:ext cx="1643267" cy="131461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4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spc="50" dirty="0" err="1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ষ্টার</a:t>
          </a:r>
          <a:r>
            <a:rPr lang="en-US" sz="2600" b="1" kern="1200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2600" b="1" kern="1200" spc="50" dirty="0" err="1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টপোলজি</a:t>
          </a:r>
          <a:r>
            <a:rPr lang="bn-BD" sz="2600" b="1" kern="1200" spc="50" dirty="0">
              <a:ln w="11430"/>
              <a:solidFill>
                <a:srgbClr val="00B0F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endParaRPr lang="en-US" sz="2600" kern="1200" dirty="0">
            <a:solidFill>
              <a:srgbClr val="00B0F0"/>
            </a:solidFill>
          </a:endParaRPr>
        </a:p>
      </dsp:txBody>
      <dsp:txXfrm>
        <a:off x="2498584" y="1202473"/>
        <a:ext cx="1566259" cy="1237606"/>
      </dsp:txXfrm>
    </dsp:sp>
    <dsp:sp modelId="{E026BE59-3702-4EEB-BED9-A142D06D03CD}">
      <dsp:nvSpPr>
        <dsp:cNvPr id="0" name=""/>
        <dsp:cNvSpPr/>
      </dsp:nvSpPr>
      <dsp:spPr>
        <a:xfrm rot="17451357">
          <a:off x="4084460" y="2063458"/>
          <a:ext cx="2236942" cy="669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E2F84E-148F-4783-A16F-8A9CEF1B8FDD}">
      <dsp:nvSpPr>
        <dsp:cNvPr id="0" name=""/>
        <dsp:cNvSpPr/>
      </dsp:nvSpPr>
      <dsp:spPr>
        <a:xfrm>
          <a:off x="4779495" y="695486"/>
          <a:ext cx="1643267" cy="131461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5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 err="1">
              <a:ln w="11430"/>
              <a:solidFill>
                <a:srgbClr val="AEF82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ট্রি</a:t>
          </a:r>
          <a:r>
            <a:rPr lang="en-US" sz="4000" b="1" kern="1200" dirty="0">
              <a:ln w="11430"/>
              <a:solidFill>
                <a:srgbClr val="AEF82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4000" b="1" kern="1200" dirty="0" err="1">
              <a:ln w="11430"/>
              <a:solidFill>
                <a:srgbClr val="AEF82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টপোলজি</a:t>
          </a:r>
          <a:r>
            <a:rPr lang="bn-BD" sz="4000" b="1" kern="1200" dirty="0">
              <a:ln w="11430"/>
              <a:solidFill>
                <a:srgbClr val="AEF82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bn-BD" sz="4000" b="1" kern="1200" dirty="0">
              <a:ln w="1905"/>
              <a:solidFill>
                <a:srgbClr val="AEF828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rPr>
            <a:t> </a:t>
          </a:r>
          <a:endParaRPr lang="en-US" sz="4000" kern="1200" dirty="0">
            <a:solidFill>
              <a:srgbClr val="AEF828"/>
            </a:solidFill>
          </a:endParaRPr>
        </a:p>
      </dsp:txBody>
      <dsp:txXfrm>
        <a:off x="4817999" y="733990"/>
        <a:ext cx="1566259" cy="1237606"/>
      </dsp:txXfrm>
    </dsp:sp>
    <dsp:sp modelId="{638977E5-76AA-488A-963E-690C952EA733}">
      <dsp:nvSpPr>
        <dsp:cNvPr id="0" name=""/>
        <dsp:cNvSpPr/>
      </dsp:nvSpPr>
      <dsp:spPr>
        <a:xfrm rot="19924779">
          <a:off x="5363993" y="3251150"/>
          <a:ext cx="2013997" cy="669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07DF0F1-B327-49B6-8589-C94864547F59}">
      <dsp:nvSpPr>
        <dsp:cNvPr id="0" name=""/>
        <dsp:cNvSpPr/>
      </dsp:nvSpPr>
      <dsp:spPr>
        <a:xfrm>
          <a:off x="6439142" y="2456844"/>
          <a:ext cx="1643267" cy="131461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6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bn-BD" sz="2600" b="1" kern="120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NikoshBAN" pitchFamily="2" charset="0"/>
            <a:cs typeface="NikoshBAN" pitchFamily="2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600" b="1" kern="1200" dirty="0" err="1">
              <a:ln w="1905"/>
              <a:solidFill>
                <a:srgbClr val="33CC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rPr>
            <a:t>মেশ</a:t>
          </a:r>
          <a:r>
            <a:rPr lang="en-US" sz="2600" b="1" kern="1200" dirty="0">
              <a:ln w="1905"/>
              <a:solidFill>
                <a:srgbClr val="33CC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rPr>
            <a:t> </a:t>
          </a:r>
          <a:r>
            <a:rPr lang="en-US" sz="2600" b="1" kern="1200" dirty="0" err="1">
              <a:ln w="1905"/>
              <a:solidFill>
                <a:srgbClr val="33CC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rPr>
            <a:t>টপোলজি</a:t>
          </a:r>
          <a:r>
            <a:rPr lang="bn-BD" sz="2600" b="1" kern="1200" dirty="0">
              <a:ln w="1905"/>
              <a:solidFill>
                <a:srgbClr val="33CC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rPr>
            <a:t> </a:t>
          </a:r>
          <a:endParaRPr lang="en-US" sz="2600" kern="1200" dirty="0">
            <a:solidFill>
              <a:srgbClr val="33CC33"/>
            </a:solidFill>
          </a:endParaRPr>
        </a:p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 dirty="0"/>
        </a:p>
      </dsp:txBody>
      <dsp:txXfrm>
        <a:off x="6477646" y="2495348"/>
        <a:ext cx="1566259" cy="1237606"/>
      </dsp:txXfrm>
    </dsp:sp>
    <dsp:sp modelId="{ED01DC58-0D06-4BB1-99E3-CFECCED6353D}">
      <dsp:nvSpPr>
        <dsp:cNvPr id="0" name=""/>
        <dsp:cNvSpPr/>
      </dsp:nvSpPr>
      <dsp:spPr>
        <a:xfrm rot="515940">
          <a:off x="5622132" y="4697248"/>
          <a:ext cx="2331452" cy="66904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DCD16F-8F11-4CFC-AE95-50099D451A76}">
      <dsp:nvSpPr>
        <dsp:cNvPr id="0" name=""/>
        <dsp:cNvSpPr/>
      </dsp:nvSpPr>
      <dsp:spPr>
        <a:xfrm>
          <a:off x="7118846" y="4548760"/>
          <a:ext cx="1643267" cy="131461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2000"/>
                <a:satMod val="160000"/>
              </a:schemeClr>
              <a:schemeClr val="accent2">
                <a:hueOff val="0"/>
                <a:satOff val="0"/>
                <a:lumOff val="0"/>
                <a:alphaOff val="0"/>
                <a:shade val="45000"/>
                <a:satMod val="100000"/>
              </a:schemeClr>
            </a:duotone>
          </a:blip>
          <a:tile tx="0" ty="0" sx="65000" sy="65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হাইব্রিড</a:t>
          </a:r>
          <a:r>
            <a:rPr lang="en-US" sz="2600" kern="1200" dirty="0"/>
            <a:t> </a:t>
          </a:r>
          <a:r>
            <a:rPr lang="en-US" sz="2600" kern="1200" dirty="0" err="1"/>
            <a:t>টপোলজি</a:t>
          </a:r>
          <a:endParaRPr lang="en-US" sz="2600" kern="1200" dirty="0"/>
        </a:p>
      </dsp:txBody>
      <dsp:txXfrm>
        <a:off x="7157350" y="4587264"/>
        <a:ext cx="1566259" cy="1237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2493A-A319-4D61-94C3-AE3C9A7F3F3C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035A4-6CAA-4B86-98DE-99FF71521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59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0CAA-3EF8-4D3D-B0FC-E209C7A75CB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A5F5B56-EB68-45C9-A994-D471240539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0CAA-3EF8-4D3D-B0FC-E209C7A75CB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5B56-EB68-45C9-A994-D47124053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0CAA-3EF8-4D3D-B0FC-E209C7A75CB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5B56-EB68-45C9-A994-D47124053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0CAA-3EF8-4D3D-B0FC-E209C7A75CB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5B56-EB68-45C9-A994-D471240539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0CAA-3EF8-4D3D-B0FC-E209C7A75CB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A5F5B56-EB68-45C9-A994-D47124053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0CAA-3EF8-4D3D-B0FC-E209C7A75CB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5B56-EB68-45C9-A994-D471240539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0CAA-3EF8-4D3D-B0FC-E209C7A75CB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5B56-EB68-45C9-A994-D471240539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0CAA-3EF8-4D3D-B0FC-E209C7A75CB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5B56-EB68-45C9-A994-D47124053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0CAA-3EF8-4D3D-B0FC-E209C7A75CB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5B56-EB68-45C9-A994-D47124053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0CAA-3EF8-4D3D-B0FC-E209C7A75CB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5B56-EB68-45C9-A994-D471240539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0CAA-3EF8-4D3D-B0FC-E209C7A75CB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A5F5B56-EB68-45C9-A994-D471240539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200CAA-3EF8-4D3D-B0FC-E209C7A75CB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A5F5B56-EB68-45C9-A994-D47124053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915399" cy="6705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46760" y="2561036"/>
            <a:ext cx="3917849" cy="1685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bn-IN" sz="1035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bn-IN" sz="1035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</a:t>
            </a:r>
            <a:r>
              <a:rPr lang="bn-IN" sz="1035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bn-IN" sz="1035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D23AB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en-US" sz="1035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D23AB5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en-US" sz="1035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466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Alternate Process 2"/>
          <p:cNvSpPr/>
          <p:nvPr/>
        </p:nvSpPr>
        <p:spPr>
          <a:xfrm>
            <a:off x="137160" y="5943600"/>
            <a:ext cx="8839200" cy="543390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রিং বা বৃত্তাকার পথে কম্পিউটার যুক্ত থেকে ডাটা চলাচল </a:t>
            </a:r>
            <a:r>
              <a:rPr lang="en-US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করছে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endParaRPr lang="en-US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24200" y="228987"/>
            <a:ext cx="24400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রিং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bn-BD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002060"/>
              </a:solidFill>
            </a:endParaRPr>
          </a:p>
        </p:txBody>
      </p:sp>
      <p:pic>
        <p:nvPicPr>
          <p:cNvPr id="9" name="Picture 8" descr="7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59580" y="990600"/>
            <a:ext cx="5224839" cy="480060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029200" y="4815840"/>
            <a:ext cx="381000" cy="381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pat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-0.47453 C 0.03733 -0.47453 0.12917 -0.36018 0.12917 -0.21898 C 0.12917 -0.07824 0.03733 0.03658 -0.075 0.03658 C -0.18784 0.03658 -0.27916 -0.07824 -0.27916 -0.21898 C -0.27916 -0.36018 -0.18784 -0.47453 -0.075 -0.47453 Z " pathEditMode="relative" rAng="0" ptsTypes="fffff">
                                      <p:cBhvr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0" grpId="0" animBg="1"/>
      <p:bldP spid="10" grpId="1" animBg="1"/>
      <p:bldP spid="10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624840" y="5882640"/>
            <a:ext cx="8153400" cy="685800"/>
          </a:xfrm>
          <a:prstGeom prst="flowChartAlternateProcess">
            <a:avLst/>
          </a:prstGeom>
          <a:solidFill>
            <a:schemeClr val="bg1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সুইচের সাথে প্রত্যেক কম্পিউটার যুক্ত থাকে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1066800"/>
            <a:ext cx="6400800" cy="4800600"/>
          </a:xfrm>
          <a:prstGeom prst="rect">
            <a:avLst/>
          </a:prstGeom>
        </p:spPr>
      </p:pic>
      <p:sp>
        <p:nvSpPr>
          <p:cNvPr id="7" name="Plaque 6"/>
          <p:cNvSpPr/>
          <p:nvPr/>
        </p:nvSpPr>
        <p:spPr>
          <a:xfrm>
            <a:off x="4572000" y="3048000"/>
            <a:ext cx="304800" cy="3048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343400" y="3200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724400" y="3276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953000" y="3200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029200" y="2971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105400" y="2667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114800" y="2971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191000" y="3124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191000" y="2514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900765" y="213360"/>
            <a:ext cx="3842719" cy="1015663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ষ্টার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bn-BD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2766E-6 L 0.0375 0.1498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0" y="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10916E-6 L 0.14583 0.0832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0" y="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60685E-6 L 0.15417 -0.0166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0" y="-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0629E-6 L 0.04583 -0.0721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-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10916E-6 L -0.0875 0.1720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8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4172E-6 L -0.17084 0.0610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00" y="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60685E-6 L -0.14583 -0.0499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00" y="-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9778E-7 L -0.02084 -0.0721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" y="-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ree_topology.gif"/>
          <p:cNvPicPr>
            <a:picLocks noChangeAspect="1"/>
          </p:cNvPicPr>
          <p:nvPr/>
        </p:nvPicPr>
        <p:blipFill>
          <a:blip r:embed="rId2" cstate="print"/>
          <a:srcRect l="12794"/>
          <a:stretch>
            <a:fillRect/>
          </a:stretch>
        </p:blipFill>
        <p:spPr>
          <a:xfrm>
            <a:off x="1066800" y="1000653"/>
            <a:ext cx="7010400" cy="517154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8800" y="6136065"/>
            <a:ext cx="5434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শাখা প্রশাখার মত কম্পিউটার যুক্ত থাকে।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572000" y="1676400"/>
            <a:ext cx="2743200" cy="4267200"/>
            <a:chOff x="5029200" y="1066800"/>
            <a:chExt cx="2743200" cy="4267200"/>
          </a:xfrm>
        </p:grpSpPr>
        <p:sp>
          <p:nvSpPr>
            <p:cNvPr id="4" name="Flowchart: Alternate Process 3"/>
            <p:cNvSpPr/>
            <p:nvPr/>
          </p:nvSpPr>
          <p:spPr>
            <a:xfrm>
              <a:off x="5029200" y="1066800"/>
              <a:ext cx="228600" cy="152400"/>
            </a:xfrm>
            <a:prstGeom prst="flowChartAlternate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Flowchart: Alternate Process 4"/>
            <p:cNvSpPr/>
            <p:nvPr/>
          </p:nvSpPr>
          <p:spPr>
            <a:xfrm>
              <a:off x="6705600" y="1066800"/>
              <a:ext cx="228600" cy="152400"/>
            </a:xfrm>
            <a:prstGeom prst="flowChartAlternate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Alternate Process 5"/>
            <p:cNvSpPr/>
            <p:nvPr/>
          </p:nvSpPr>
          <p:spPr>
            <a:xfrm>
              <a:off x="7543800" y="2438400"/>
              <a:ext cx="228600" cy="152400"/>
            </a:xfrm>
            <a:prstGeom prst="flowChartAlternate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lowchart: Alternate Process 6"/>
            <p:cNvSpPr/>
            <p:nvPr/>
          </p:nvSpPr>
          <p:spPr>
            <a:xfrm>
              <a:off x="6781800" y="3747868"/>
              <a:ext cx="228600" cy="152400"/>
            </a:xfrm>
            <a:prstGeom prst="flowChartAlternate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Alternate Process 7"/>
            <p:cNvSpPr/>
            <p:nvPr/>
          </p:nvSpPr>
          <p:spPr>
            <a:xfrm>
              <a:off x="5043268" y="3781864"/>
              <a:ext cx="228600" cy="152400"/>
            </a:xfrm>
            <a:prstGeom prst="flowChartAlternate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lowchart: Alternate Process 8"/>
            <p:cNvSpPr/>
            <p:nvPr/>
          </p:nvSpPr>
          <p:spPr>
            <a:xfrm>
              <a:off x="5658728" y="5147604"/>
              <a:ext cx="228600" cy="152400"/>
            </a:xfrm>
            <a:prstGeom prst="flowChartAlternate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lowchart: Alternate Process 9"/>
            <p:cNvSpPr/>
            <p:nvPr/>
          </p:nvSpPr>
          <p:spPr>
            <a:xfrm>
              <a:off x="7315200" y="5181600"/>
              <a:ext cx="228600" cy="152400"/>
            </a:xfrm>
            <a:prstGeom prst="flowChartAlternate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lowchart: Alternate Process 10"/>
            <p:cNvSpPr/>
            <p:nvPr/>
          </p:nvSpPr>
          <p:spPr>
            <a:xfrm>
              <a:off x="5867400" y="2438400"/>
              <a:ext cx="228600" cy="152400"/>
            </a:xfrm>
            <a:prstGeom prst="flowChartAlternateProces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Oval 15"/>
          <p:cNvSpPr/>
          <p:nvPr/>
        </p:nvSpPr>
        <p:spPr>
          <a:xfrm>
            <a:off x="2057400" y="3657600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143000" y="3429000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447800" y="3276600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368040" y="152400"/>
            <a:ext cx="2819400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ট্রি</a:t>
            </a:r>
            <a:r>
              <a:rPr lang="en-US" sz="54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bn-BD" sz="54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53 0.01735 C 0.08385 0.08396 0.15017 0.15056 0.21146 0.17114 C 0.27274 0.19173 0.31545 0.14015 0.38524 0.14038 C 0.45503 0.14062 0.58906 0.16767 0.62986 0.17322 " pathEditMode="relative" ptsTypes="aaaA">
                                      <p:cBhvr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62 -0.00486 C 0.02743 -0.01179 0.03628 -0.01457 0.04427 -0.02128 C 0.0526 -0.03654 0.06615 -0.0481 0.07969 -0.05412 C 0.08316 -0.05735 0.08715 -0.05897 0.09045 -0.06244 C 0.09878 -0.071 0.10365 -0.08418 0.11198 -0.09297 C 0.12361 -0.10546 0.13542 -0.11494 0.14878 -0.12373 C 0.15521 -0.12789 0.16042 -0.13367 0.16736 -0.13622 C 0.18021 -0.14084 0.1875 -0.13899 0.20417 -0.14015 C 0.2099 -0.14269 0.21302 -0.14801 0.21806 -0.1524 C 0.22188 -0.16767 0.21997 -0.16697 0.23194 -0.17091 C 0.2566 -0.16882 0.28212 -0.1716 0.30573 -0.16073 C 0.31858 -0.16489 0.33125 -0.16998 0.34427 -0.17299 C 0.36372 -0.18201 0.3316 -0.16767 0.39045 -0.17715 C 0.39861 -0.17854 0.40799 -0.18894 0.41649 -0.19149 C 0.43316 -0.19635 0.45035 -0.1982 0.46736 -0.19958 C 0.47101 -0.19889 0.47465 -0.19866 0.47813 -0.1975 C 0.48038 -0.19681 0.48194 -0.19426 0.4842 -0.19357 C 0.49948 -0.18825 0.51389 -0.18733 0.52726 -0.17507 C 0.53142 -0.17646 0.53611 -0.17599 0.53958 -0.17923 C 0.5441 -0.18363 0.54896 -0.18709 0.55347 -0.19149 C 0.55521 -0.19311 0.55625 -0.19611 0.55816 -0.1975 C 0.56198 -0.20005 0.56632 -0.19981 0.57031 -0.20166 C 0.59497 -0.20051 0.61701 -0.19843 0.64115 -0.19565 C 0.65382 -0.1901 0.66493 -0.18224 0.67813 -0.17923 C 0.68316 -0.18062 0.68837 -0.18316 0.6934 -0.18316 " pathEditMode="relative" ptsTypes="ffffffffffffffffffffffffA"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46994E-6 L 0.725 -2.46994E-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 animBg="1"/>
      <p:bldP spid="17" grpId="0" animBg="1"/>
      <p:bldP spid="18" grpId="0" animBg="1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5486400"/>
            <a:ext cx="8077200" cy="1077218"/>
          </a:xfrm>
          <a:prstGeom prst="rect">
            <a:avLst/>
          </a:prstGeom>
        </p:spPr>
        <p:txBody>
          <a:bodyPr wrap="square"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32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অন্যান্য টপোলজির সংমিশ্রণ। </a:t>
            </a:r>
            <a:endParaRPr lang="en-US" sz="32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এখানে</a:t>
            </a:r>
            <a:r>
              <a:rPr lang="en-US" sz="32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প্রত্যেকটি কম্পিউটার প্রত্যেকটির সাথে যুক্ত থাকে।</a:t>
            </a:r>
          </a:p>
        </p:txBody>
      </p:sp>
      <p:pic>
        <p:nvPicPr>
          <p:cNvPr id="5" name="Picture 4" descr="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1720" y="1097280"/>
            <a:ext cx="4343400" cy="4343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00400" y="228600"/>
            <a:ext cx="3018775" cy="830997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>
            <a:spAutoFit/>
          </a:bodyPr>
          <a:lstStyle/>
          <a:p>
            <a:r>
              <a:rPr lang="en-US" sz="4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মেশ</a:t>
            </a:r>
            <a:r>
              <a:rPr lang="en-US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bn-BD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Oval 6"/>
          <p:cNvSpPr/>
          <p:nvPr/>
        </p:nvSpPr>
        <p:spPr>
          <a:xfrm>
            <a:off x="4191000" y="3048000"/>
            <a:ext cx="381000" cy="38100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repeatCount="indefinite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3009 C 0.00052 -0.04907 0.00052 -0.06828 0.00173 -0.0875 C 0.0026 -0.10162 0.00642 -0.12986 0.00642 -0.12963 C 0.00555 -0.15879 0.00538 -0.18819 0.0033 -0.21713 C 0.0026 -0.22662 -0.00625 -0.21574 0.00486 -0.22546 C 0.01458 -0.22477 0.0243 -0.22639 0.03368 -0.22338 C 0.04149 -0.22106 0.04305 -0.20185 0.04965 -0.19583 C 0.05208 -0.19352 0.05521 -0.19328 0.05764 -0.19166 C 0.06857 -0.18356 0.07725 -0.17245 0.08975 -0.16805 C 0.09618 -0.16157 0.10173 -0.16041 0.10885 -0.15555 C 0.11389 -0.14838 0.12257 -0.14722 0.12968 -0.14491 C 0.13732 -0.13403 0.1493 -0.13588 0.1585 -0.12778 C 0.15451 -0.12384 0.15139 -0.11875 0.14739 -0.11504 C 0.14236 -0.11041 0.13524 -0.10625 0.12968 -0.10254 C 0.12482 -0.08379 0.12517 -0.06389 0.11684 -0.04722 C 0.11406 -0.03495 0.10972 -0.02361 0.10729 -0.01111 C 0.10729 -0.01065 0.10468 0.00695 0.10399 0.0081 C 0.10225 0.01204 0.09843 0.01343 0.096 0.01667 C 0.09392 0.02523 0.08958 0.02547 0.08646 0.03357 C 0.0835 0.0419 0.07968 0.05093 0.07691 0.05903 C 0.07291 0.07107 0.07118 0.08357 0.06406 0.09306 C 0.06354 0.09607 0.06354 0.09908 0.0625 0.10162 C 0.06007 0.10741 0.04809 0.11852 0.0434 0.1206 C 0.03923 0.12616 0.0368 0.13125 0.03194 0.13565 C 0.02882 0.14398 0.02465 0.14908 0.02083 0.15695 C 0.0184 0.1713 0.02152 0.15996 0.01458 0.17176 C 0.00416 0.18889 0.0125 0.18009 0.0033 0.18866 C 0.00139 0.1963 -0.00799 0.20787 -0.00799 0.2081 C -0.00851 0.21065 -0.01146 0.21505 -0.00955 0.21621 C -0.00556 0.21852 -0.00104 0.21505 0.0033 0.21412 C 0.02812 0.20949 -0.00886 0.21366 0.0368 0.20996 C 0.04114 0.20926 0.04566 0.20996 0.04965 0.20787 C 0.05156 0.20695 0.05121 0.20255 0.05277 0.20139 C 0.05764 0.19838 0.06354 0.19884 0.06892 0.19722 C 0.07517 0.19213 0.08073 0.18797 0.08802 0.18658 C 0.09757 0.18472 0.11684 0.18241 0.11684 0.18264 C 0.11857 0.18009 0.11961 0.17755 0.1217 0.17593 C 0.13125 0.16875 0.12899 0.17408 0.13593 0.16945 C 0.13767 0.16829 0.13923 0.16644 0.1408 0.16528 C 0.1434 0.16343 0.14618 0.1625 0.14878 0.16111 C 0.15156 0.15764 0.15364 0.15324 0.15677 0.15047 C 0.17847 0.13241 0.15746 0.15834 0.17135 0.13982 C 0.16284 0.1375 0.16007 0.13658 0.15538 0.12709 C 0.15434 0.11505 0.15017 0.07917 0.14409 0.06968 C 0.14253 0.06736 0.13993 0.0669 0.13767 0.06551 C 0.13593 0.06273 0.13489 0.05903 0.13281 0.05695 C 0.13159 0.05556 0.12899 0.05672 0.12795 0.05486 C 0.12604 0.05116 0.12604 0.0463 0.12482 0.04213 C 0.12083 0.02824 0.11979 0.01227 0.11198 0.00185 C 0.11041 -0.00555 0.10711 -0.01203 0.10573 -0.01944 C 0.10503 -0.02291 0.10555 -0.02708 0.10399 -0.03009 C 0.10312 -0.03194 0.10086 -0.03171 0.0993 -0.03241 C 0.09548 -0.03727 0.09097 -0.04352 0.08802 -0.0493 C 0.08073 -0.06273 0.08958 -0.0537 0.08003 -0.06203 C 0.0783 -0.07361 0.07691 -0.07708 0.07048 -0.08541 C 0.06666 -0.10046 0.06996 -0.0956 0.0625 -0.10254 C 0.05989 -0.1125 0.06163 -0.11528 0.05451 -0.12153 C 0.04948 -0.13171 0.05225 -0.13264 0.0434 -0.13842 C 0.04062 -0.15162 0.03437 -0.15717 0.02882 -0.16805 C 0.02534 -0.18333 0.03055 -0.16597 0.02257 -0.1787 C 0.021 -0.18125 0.02083 -0.18495 0.01927 -0.1875 C 0.01701 -0.19143 0.01128 -0.19815 0.01128 -0.19791 C 0.00955 -0.20764 0.00885 -0.21203 0.00173 -0.21481 C -0.00643 -0.22616 -0.00573 -0.22592 -0.01754 -0.22338 C -0.0191 -0.22129 -0.02118 -0.21967 -0.0224 -0.21713 C -0.02448 -0.2118 -0.02414 -0.2044 -0.02709 -0.2 C -0.029 -0.19745 -0.03247 -0.19861 -0.03525 -0.19815 C -0.04393 -0.18889 -0.04584 -0.1875 -0.05747 -0.18518 C -0.07101 -0.17916 -0.08073 -0.17546 -0.09427 -0.17245 C -0.10469 -0.16759 -0.1125 -0.16412 -0.12309 -0.1618 C -0.13282 -0.1493 -0.1375 -0.15046 -0.15035 -0.14699 C -0.15382 -0.1331 -0.14948 -0.13403 -0.13924 -0.12986 C -0.13716 -0.12616 -0.13455 -0.12315 -0.13264 -0.11921 C -0.12795 -0.10903 -0.12552 -0.09606 -0.12153 -0.08541 C -0.12101 -0.07708 -0.12084 -0.06828 -0.11997 -0.05995 C -0.11927 -0.0537 -0.10973 -0.03009 -0.10712 -0.02361 C -0.10539 -0.00949 -0.09861 0.01273 -0.08959 0.02084 C -0.08854 0.025 -0.08733 0.0294 -0.08629 0.03357 C -0.08507 0.03889 -0.08021 0.04144 -0.0783 0.0463 C -0.07448 0.05602 -0.07257 0.06366 -0.06545 0.06968 C -0.06354 0.07801 -0.06233 0.08195 -0.05608 0.08449 C -0.05348 0.10093 -0.05608 0.10116 -0.04462 0.10996 C -0.04098 0.13125 -0.04688 0.10463 -0.03664 0.12709 C -0.02552 0.15139 -0.04167 0.12894 -0.02865 0.15047 C -0.02639 0.1544 -0.02066 0.16111 -0.02066 0.16134 C -0.01667 0.18889 -0.02292 0.15926 -0.01441 0.17593 C -0.00973 0.18496 -0.01372 0.19121 -0.00469 0.19931 C -0.00521 0.20301 -0.00452 0.20718 -0.00625 0.20996 C -0.00764 0.21227 -0.01042 0.21204 -0.01268 0.21204 C -0.02066 0.21204 -0.02865 0.21065 -0.03664 0.20996 C -0.04011 0.20324 -0.04254 0.19537 -0.04636 0.18866 C -0.0474 0.18727 -0.04844 0.18588 -0.04948 0.18426 C -0.05122 0.18172 -0.05278 0.17871 -0.05434 0.17593 C -0.05712 0.17084 -0.05816 0.1669 -0.06233 0.1632 C -0.06736 0.15857 -0.07396 0.15996 -0.08004 0.1588 C -0.08108 0.15672 -0.0816 0.15394 -0.08316 0.15255 C -0.08611 0.14931 -0.09063 0.14954 -0.09427 0.14838 C -0.09966 0.1463 -0.10486 0.14375 -0.11042 0.1419 C -0.1191 0.13403 -0.129 0.13403 -0.13924 0.13125 C -0.14289 0.13195 -0.14653 0.13334 -0.15035 0.13334 C -0.15365 0.13334 -0.1415 0.13542 -0.14063 0.13125 C -0.13594 0.10556 -0.14393 0.08195 -0.15035 0.05903 C -0.15643 0.01181 -0.16059 -0.04213 -0.14861 -0.0875 C -0.14427 -0.15416 -0.15261 -0.1412 -0.1007 -0.13842 C -0.09479 -0.13703 -0.08889 -0.13657 -0.08316 -0.13426 C -0.08091 -0.13333 -0.079 -0.13078 -0.07674 -0.12986 C -0.06059 -0.12453 -0.03907 -0.12453 -0.02396 -0.12361 C 0.02934 -0.1243 0.08264 -0.1243 0.13593 -0.12569 C 0.15486 -0.12616 0.14045 -0.12639 0.13281 -0.12153 C 0.12899 -0.11643 0.12378 -0.11366 0.11996 -0.10856 C 0.11892 -0.10717 0.11927 -0.10416 0.11857 -0.10254 C 0.11684 -0.09861 0.11319 -0.09606 0.11059 -0.09375 C 0.10711 -0.08078 0.11163 -0.09352 0.10243 -0.0831 C 0.10052 -0.08102 0.09965 -0.07708 0.09774 -0.07477 C 0.09479 -0.07176 0.09097 -0.07106 0.08802 -0.06828 C 0.08437 -0.06088 0.08142 -0.05833 0.07534 -0.05555 C 0.06979 -0.04861 0.06475 -0.04583 0.05764 -0.04282 C 0.05225 -0.03565 0.04722 -0.03333 0.03993 -0.03009 C 0.02396 -0.0081 0.04722 -0.0375 0.02882 -0.02176 C 0.02725 -0.02037 0.02725 -0.0169 0.02569 -0.01528 C 0.02274 -0.01227 0.01336 -0.00787 0.00972 -0.00694 C -0.0132 0.01227 -0.03872 0.03172 -0.06545 0.03773 C -0.07396 0.04514 -0.08802 0.05301 -0.09757 0.05695 C -0.10434 0.06597 -0.11216 0.07431 -0.12153 0.07801 C -0.12761 0.08681 -0.13351 0.09468 -0.13924 0.10371 C -0.14063 0.10602 -0.14219 0.10834 -0.14393 0.10996 C -0.14532 0.11111 -0.15035 0.11297 -0.14861 0.11227 C -0.14341 0.11019 -0.13802 0.1081 -0.13264 0.10579 C -0.11893 0.09329 -0.12934 0.10278 -0.12309 0.07801 C -0.12205 0.07315 -0.11667 0.06551 -0.11667 0.06574 C -0.11476 0.05695 -0.11476 0.04584 -0.11198 0.03773 C -0.11042 0.0331 -0.10764 0.02917 -0.10556 0.025 C -0.1 0.01412 -0.10469 0.00949 -0.09601 0.00185 C -0.09375 -0.01273 -0.08768 -0.02801 -0.08143 -0.04074 C -0.07934 -0.05347 -0.07934 -0.05208 -0.07344 -0.06203 C -0.07118 -0.06597 -0.06719 -0.07477 -0.06719 -0.07453 C -0.06459 -0.08842 -0.05556 -0.10046 -0.04792 -0.11088 C -0.04584 -0.12153 -0.04271 -0.13287 -0.03664 -0.14051 C -0.03334 -0.15949 -0.03802 -0.13935 -0.03039 -0.15555 C -0.01806 -0.18148 -0.02917 -0.16551 -0.02066 -0.17685 C -0.01962 -0.18032 -0.01893 -0.18403 -0.01754 -0.1875 C -0.01632 -0.18981 -0.01389 -0.19097 -0.01268 -0.19352 C -0.0066 -0.20787 -0.01077 -0.20694 -0.00157 -0.21921 C 0.00295 -0.19305 -0.00365 -0.23819 -0.00469 -0.19166 C -0.00677 -0.09282 -0.00799 -0.10578 -0.00157 -0.05555 C 0.00017 -0.00092 0.0151 0.09236 -0.00469 0.13125 C -0.00417 0.15533 -0.004 0.1794 -0.00313 0.20347 C -0.00295 0.20926 -0.00521 0.21759 -0.00157 0.2206 C 0.00295 0.22431 0.0092 0.21898 0.01458 0.21852 C 0.01927 0.1831 0.01163 0.19537 0.04479 0.19306 C 0.04913 0.18426 0.05191 0.18472 0.05937 0.18241 C 0.06354 0.18102 0.07205 0.17824 0.07205 0.17847 C 0.07795 0.16667 0.0842 0.16922 0.09288 0.16528 C 0.10034 0.15 0.12847 0.15371 0.1408 0.15255 C 0.15 0.14954 0.14861 0.1456 0.15677 0.1419 C 0.16389 0.10625 0.15885 0.06806 0.16163 0.03148 C 0.16146 0.01852 0.19427 -0.15949 0.14566 -0.11736 C 0.14444 -0.11273 0.14166 -0.10903 0.1408 -0.1044 C 0.13698 -0.08264 0.13802 -0.05648 0.12968 -0.03657 C 0.12569 -0.02708 0.11944 -0.02037 0.11527 -0.01111 C 0.11336 -0.00671 0.10885 0.00185 0.10885 0.00209 C 0.10503 0.02269 0.11041 0.0007 0.10399 0.01435 C 0.10312 0.01644 0.10312 0.01875 0.10243 0.02084 C 0.10173 0.02292 0.10034 0.025 0.0993 0.02732 C 0.09583 0.04468 0.10069 0.02801 0.09288 0.04005 C 0.08941 0.0456 0.08159 0.05903 0.07847 0.06551 C 0.06371 0.06042 0.05399 0.04329 0.03993 0.03565 C 0.0335 0.02107 0.03402 0.02477 0.02257 0.01875 C 0.01666 0.00695 0.00781 -0.00023 -0.00157 -0.00694 C -0.00729 -0.01713 -0.01233 -0.01852 -0.02066 -0.02592 C -0.0224 -0.02731 -0.02414 -0.02824 -0.02552 -0.03009 C -0.02709 -0.03241 -0.02848 -0.03472 -0.03039 -0.03657 C -0.03473 -0.04028 -0.04132 -0.04282 -0.04636 -0.04491 C -0.06233 -0.0669 -0.04167 -0.04213 -0.06233 -0.05555 C -0.06407 -0.05671 -0.06407 -0.06041 -0.06545 -0.06203 C -0.07414 -0.07129 -0.07552 -0.07129 -0.08316 -0.07477 C -0.08959 -0.0831 -0.0941 -0.08588 -0.10226 -0.08958 C -0.1033 -0.0919 -0.10365 -0.09491 -0.10556 -0.09606 C -0.11007 -0.09861 -0.11997 -0.10023 -0.11997 -0.1 C -0.12726 -0.10694 -0.13316 -0.10787 -0.14236 -0.11088 C -0.12587 -0.09653 -0.13646 -0.06528 -0.14236 -0.04282 C -0.14289 -0.01528 -0.14393 0.0125 -0.14393 0.04005 C -0.14393 0.26389 -0.14914 0.13334 0.15208 0.13334 " pathEditMode="relative" rAng="0" ptsTypes="ffffffffffffffffffffffffffffffffffffffffffffffffffffffffffffffffffffffffffffffffffffffffffffffffffffffffffffffffffffffffffffffffffffffffffffffffffffffffffffffffffffffffffffffffffffffA">
                                      <p:cBhvr>
                                        <p:cTn id="2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0" y="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039314957"/>
              </p:ext>
            </p:extLst>
          </p:nvPr>
        </p:nvGraphicFramePr>
        <p:xfrm>
          <a:off x="228600" y="76200"/>
          <a:ext cx="8763000" cy="754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E74F2C-B4AD-4ED6-AD02-8165A8A84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91E74F2C-B4AD-4ED6-AD02-8165A8A84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91E74F2C-B4AD-4ED6-AD02-8165A8A849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7DCC494-C048-4D29-8EFB-6BBE956654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dgm id="{57DCC494-C048-4D29-8EFB-6BBE956654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57DCC494-C048-4D29-8EFB-6BBE956654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D8C146A-CD97-47DD-BAB9-0DA5A9CD6D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graphicEl>
                                              <a:dgm id="{9D8C146A-CD97-47DD-BAB9-0DA5A9CD6D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graphicEl>
                                              <a:dgm id="{9D8C146A-CD97-47DD-BAB9-0DA5A9CD6D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B8A9FB3-77AD-43F0-85EA-4CDE90C247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graphicEl>
                                              <a:dgm id="{0B8A9FB3-77AD-43F0-85EA-4CDE90C247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graphicEl>
                                              <a:dgm id="{0B8A9FB3-77AD-43F0-85EA-4CDE90C247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AE051C5-D3C8-400F-B336-24A9775397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graphicEl>
                                              <a:dgm id="{0AE051C5-D3C8-400F-B336-24A9775397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graphicEl>
                                              <a:dgm id="{0AE051C5-D3C8-400F-B336-24A9775397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AA7E5EC-0B3B-4F52-8B62-D61CE24707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graphicEl>
                                              <a:dgm id="{FAA7E5EC-0B3B-4F52-8B62-D61CE24707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graphicEl>
                                              <a:dgm id="{FAA7E5EC-0B3B-4F52-8B62-D61CE24707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E41486C-446C-45F7-9F88-A506F0C4E5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graphicEl>
                                              <a:dgm id="{1E41486C-446C-45F7-9F88-A506F0C4E5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graphicEl>
                                              <a:dgm id="{1E41486C-446C-45F7-9F88-A506F0C4E5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026BE59-3702-4EEB-BED9-A142D06D03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graphicEl>
                                              <a:dgm id="{E026BE59-3702-4EEB-BED9-A142D06D03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graphicEl>
                                              <a:dgm id="{E026BE59-3702-4EEB-BED9-A142D06D03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E2F84E-148F-4783-A16F-8A9CEF1B8F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>
                                            <p:graphicEl>
                                              <a:dgm id="{E6E2F84E-148F-4783-A16F-8A9CEF1B8F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>
                                            <p:graphicEl>
                                              <a:dgm id="{E6E2F84E-148F-4783-A16F-8A9CEF1B8F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38977E5-76AA-488A-963E-690C952EA7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graphicEl>
                                              <a:dgm id="{638977E5-76AA-488A-963E-690C952EA7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>
                                            <p:graphicEl>
                                              <a:dgm id="{638977E5-76AA-488A-963E-690C952EA7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07DF0F1-B327-49B6-8589-C94864547F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graphicEl>
                                              <a:dgm id="{807DF0F1-B327-49B6-8589-C94864547F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">
                                            <p:graphicEl>
                                              <a:dgm id="{807DF0F1-B327-49B6-8589-C94864547F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D01DC58-0D06-4BB1-99E3-CFECCED635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graphicEl>
                                              <a:dgm id="{ED01DC58-0D06-4BB1-99E3-CFECCED635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graphicEl>
                                              <a:dgm id="{ED01DC58-0D06-4BB1-99E3-CFECCED635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4DCD16F-8F11-4CFC-AE95-50099D451A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">
                                            <p:graphicEl>
                                              <a:dgm id="{B4DCD16F-8F11-4CFC-AE95-50099D451A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">
                                            <p:graphicEl>
                                              <a:dgm id="{B4DCD16F-8F11-4CFC-AE95-50099D451A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209800" y="304800"/>
            <a:ext cx="4419600" cy="1371600"/>
          </a:xfrm>
          <a:prstGeom prst="horizontalScroll">
            <a:avLst/>
          </a:prstGeom>
          <a:solidFill>
            <a:srgbClr val="92D05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66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66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1828800"/>
            <a:ext cx="2542822" cy="1320312"/>
          </a:xfrm>
          <a:prstGeom prst="rect">
            <a:avLst/>
          </a:prstGeom>
        </p:spPr>
      </p:pic>
      <p:pic>
        <p:nvPicPr>
          <p:cNvPr id="4" name="Picture 3" descr="1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7400" y="3429000"/>
            <a:ext cx="2171480" cy="1295400"/>
          </a:xfrm>
          <a:prstGeom prst="rect">
            <a:avLst/>
          </a:prstGeom>
        </p:spPr>
      </p:pic>
      <p:pic>
        <p:nvPicPr>
          <p:cNvPr id="5" name="Picture 4" descr="26.jpg"/>
          <p:cNvPicPr>
            <a:picLocks noChangeAspect="1"/>
          </p:cNvPicPr>
          <p:nvPr/>
        </p:nvPicPr>
        <p:blipFill>
          <a:blip r:embed="rId4" cstate="print"/>
          <a:srcRect t="12605" b="24370"/>
          <a:stretch>
            <a:fillRect/>
          </a:stretch>
        </p:blipFill>
        <p:spPr>
          <a:xfrm>
            <a:off x="6248400" y="1524000"/>
            <a:ext cx="2590800" cy="1833113"/>
          </a:xfrm>
          <a:prstGeom prst="rect">
            <a:avLst/>
          </a:prstGeom>
        </p:spPr>
      </p:pic>
      <p:pic>
        <p:nvPicPr>
          <p:cNvPr id="8" name="Picture 7" descr="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00" y="1676400"/>
            <a:ext cx="2438400" cy="155328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47800" y="5867400"/>
            <a:ext cx="68130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>
                <a:latin typeface="NikoshBAN" pitchFamily="2" charset="0"/>
                <a:cs typeface="NikoshBAN" pitchFamily="2" charset="0"/>
              </a:rPr>
              <a:t>চিত্রে</a:t>
            </a:r>
            <a:r>
              <a:rPr lang="en-US" sz="40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latin typeface="NikoshBAN" pitchFamily="2" charset="0"/>
                <a:cs typeface="NikoshBAN" pitchFamily="2" charset="0"/>
              </a:rPr>
              <a:t>প্রদর্শিত</a:t>
            </a:r>
            <a:r>
              <a:rPr lang="en-US" sz="40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latin typeface="NikoshBAN" pitchFamily="2" charset="0"/>
                <a:cs typeface="NikoshBAN" pitchFamily="2" charset="0"/>
              </a:rPr>
              <a:t>টপোলোজিগুলোর</a:t>
            </a:r>
            <a:r>
              <a:rPr lang="en-US" sz="40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0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b="1" dirty="0"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pic>
        <p:nvPicPr>
          <p:cNvPr id="10" name="Picture 9" descr="77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24400" y="3352800"/>
            <a:ext cx="1783080" cy="1638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24200" y="457200"/>
            <a:ext cx="2629245" cy="215443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8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মূল্যায়ণ</a:t>
            </a:r>
          </a:p>
          <a:p>
            <a:pPr algn="ctr"/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1" y="2286000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Arial" charset="0"/>
              <a:buChar char="•"/>
            </a:pP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টপোলোজি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কয়টি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>
              <a:buFont typeface="Arial" charset="0"/>
              <a:buChar char="•"/>
            </a:pP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বাস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কাজে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Arial" charset="0"/>
              <a:buChar char="•"/>
            </a:pP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ষ্টার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টপোলোজিতে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কম্পিটার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সুইস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ভুমিকা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1981200" y="381000"/>
            <a:ext cx="4800600" cy="1676400"/>
          </a:xfrm>
          <a:prstGeom prst="fram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bn-BD" sz="8000" b="1" dirty="0">
                <a:ln w="11430"/>
                <a:solidFill>
                  <a:schemeClr val="bg2">
                    <a:lumMod val="2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8000" b="1" dirty="0">
              <a:ln w="11430"/>
              <a:solidFill>
                <a:schemeClr val="bg2">
                  <a:lumMod val="2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1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2133600"/>
            <a:ext cx="5715000" cy="314871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5280" y="5303520"/>
            <a:ext cx="84420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লোকাল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এরিয়া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নেটওয়ার্কের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ক্ষেত্রে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টপোলোজিকে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তুমি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উপযোগী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মনে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?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উত্তরের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স্ব-পক্ষে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যুক্তি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দাও</a:t>
            </a:r>
            <a:r>
              <a:rPr lang="en-US" sz="32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58812" y="372070"/>
            <a:ext cx="7930376" cy="923330"/>
          </a:xfrm>
          <a:prstGeom prst="rect">
            <a:avLst/>
          </a:prstGeom>
          <a:noFill/>
        </p:spPr>
        <p:txBody>
          <a:bodyPr wrap="none" numCol="1">
            <a:prstTxWarp prst="textWave1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bn-IN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itchFamily="2" charset="0"/>
                <a:ea typeface="+mj-ea"/>
                <a:cs typeface="NikoshBAN" pitchFamily="2" charset="0"/>
              </a:rPr>
              <a:t>তোমাদের সবার সু-স্বাস্থ্য কামনা করি</a:t>
            </a:r>
            <a:endParaRPr lang="en-US" sz="5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4" name="Picture 3" descr="C:\Users\BCC\Desktop\Flow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7074">
            <a:off x="414286" y="5146383"/>
            <a:ext cx="1828800" cy="149927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C:\Users\BCC\Desktop\Flow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7074">
            <a:off x="6964927" y="5146679"/>
            <a:ext cx="1839133" cy="13874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1552583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44948" y="2782669"/>
            <a:ext cx="5486400" cy="2215991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13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21CAA-0765-4CCB-3289-53DF83095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503ADE5-8FE8-F6C8-017D-2659D54696A9}"/>
              </a:ext>
            </a:extLst>
          </p:cNvPr>
          <p:cNvSpPr/>
          <p:nvPr/>
        </p:nvSpPr>
        <p:spPr>
          <a:xfrm>
            <a:off x="152400" y="32266"/>
            <a:ext cx="8915400" cy="66733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</a:t>
            </a:r>
            <a:r>
              <a:rPr lang="en-US" sz="80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en-US" sz="80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এম</a:t>
            </a:r>
            <a:r>
              <a:rPr lang="en-US" sz="80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en-US" sz="80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আমিনুল</a:t>
            </a:r>
            <a:r>
              <a:rPr lang="en-US" sz="80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ইসলাম</a:t>
            </a:r>
            <a:r>
              <a:rPr lang="bn-IN" sz="80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BD" sz="80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6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6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6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6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6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</a:p>
          <a:p>
            <a:pPr algn="ctr"/>
            <a:r>
              <a:rPr lang="en-US" sz="6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শ্রীপুর</a:t>
            </a:r>
            <a:r>
              <a:rPr lang="en-US" sz="6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রামনগর</a:t>
            </a:r>
            <a:r>
              <a:rPr lang="en-US" sz="6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6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r>
              <a:rPr lang="en-US" sz="6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</a:p>
          <a:p>
            <a:pPr algn="ctr"/>
            <a:r>
              <a:rPr lang="en-US" sz="66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বাগমারা</a:t>
            </a:r>
            <a:r>
              <a:rPr lang="en-US" sz="6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BD" sz="6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রাজশাহী।</a:t>
            </a:r>
            <a:endParaRPr lang="en-US" sz="6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06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F0ED9CE-487B-2C1D-2088-21772FC34988}"/>
              </a:ext>
            </a:extLst>
          </p:cNvPr>
          <p:cNvSpPr/>
          <p:nvPr/>
        </p:nvSpPr>
        <p:spPr>
          <a:xfrm>
            <a:off x="0" y="32266"/>
            <a:ext cx="9067800" cy="67495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8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8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8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endParaRPr lang="en-US" sz="6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5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দ্বিতীয়</a:t>
            </a:r>
            <a:r>
              <a:rPr 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  <a:endParaRPr lang="en-US" sz="5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5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 ১০ </a:t>
            </a:r>
            <a:r>
              <a:rPr lang="en-US" sz="5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5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০৭-০৬-২০২৬ </a:t>
            </a:r>
            <a:r>
              <a:rPr lang="en-US" sz="5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খ্রি</a:t>
            </a:r>
            <a:r>
              <a:rPr lang="en-US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01774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7400" y="457200"/>
            <a:ext cx="2977213" cy="1981200"/>
          </a:xfrm>
          <a:prstGeom prst="rect">
            <a:avLst/>
          </a:prstGeom>
        </p:spPr>
      </p:pic>
      <p:pic>
        <p:nvPicPr>
          <p:cNvPr id="19" name="Picture 18" descr="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52800" y="2590800"/>
            <a:ext cx="2329264" cy="2065020"/>
          </a:xfrm>
          <a:prstGeom prst="rect">
            <a:avLst/>
          </a:prstGeom>
        </p:spPr>
      </p:pic>
      <p:pic>
        <p:nvPicPr>
          <p:cNvPr id="21" name="Picture 20" descr="5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2900" y="304800"/>
            <a:ext cx="2885335" cy="2133600"/>
          </a:xfrm>
          <a:prstGeom prst="rect">
            <a:avLst/>
          </a:prstGeom>
        </p:spPr>
      </p:pic>
      <p:pic>
        <p:nvPicPr>
          <p:cNvPr id="22" name="Picture 21" descr="5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04560" y="4495800"/>
            <a:ext cx="2885335" cy="2133600"/>
          </a:xfrm>
          <a:prstGeom prst="rect">
            <a:avLst/>
          </a:prstGeom>
        </p:spPr>
      </p:pic>
      <p:pic>
        <p:nvPicPr>
          <p:cNvPr id="25" name="Picture 24" descr="5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4648200"/>
            <a:ext cx="2977213" cy="1981200"/>
          </a:xfrm>
          <a:prstGeom prst="rect">
            <a:avLst/>
          </a:prstGeom>
        </p:spPr>
      </p:pic>
      <p:cxnSp>
        <p:nvCxnSpPr>
          <p:cNvPr id="27" name="Straight Connector 26"/>
          <p:cNvCxnSpPr/>
          <p:nvPr/>
        </p:nvCxnSpPr>
        <p:spPr>
          <a:xfrm>
            <a:off x="2819400" y="1752600"/>
            <a:ext cx="3505200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7543800" y="2194560"/>
            <a:ext cx="0" cy="25146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895600" y="6172200"/>
            <a:ext cx="3505200" cy="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828800" y="2209800"/>
            <a:ext cx="0" cy="25146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648200" y="1752600"/>
            <a:ext cx="0" cy="11430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AF0A0-AAF2-5F3E-B97C-B78874F5C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00C4AA7-9EFE-F5B8-6E64-FFF4FBE799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6200"/>
            <a:ext cx="9143999" cy="6629400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BCFE0C8-9868-81A2-A1AC-F46E9520FE78}"/>
              </a:ext>
            </a:extLst>
          </p:cNvPr>
          <p:cNvGrpSpPr/>
          <p:nvPr/>
        </p:nvGrpSpPr>
        <p:grpSpPr>
          <a:xfrm>
            <a:off x="381000" y="1524000"/>
            <a:ext cx="8458200" cy="3429000"/>
            <a:chOff x="494149" y="4343400"/>
            <a:chExt cx="7961807" cy="1282987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C29DFCDC-B313-6C5F-1133-F5158E1AFC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DFDFD"/>
                </a:clrFrom>
                <a:clrTo>
                  <a:srgbClr val="FDFDF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149" y="4343400"/>
              <a:ext cx="1671585" cy="1282987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463A678-6D72-2B6A-1754-4074933127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DFD"/>
                </a:clrFrom>
                <a:clrTo>
                  <a:srgbClr val="FDFDF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2380" y="4343400"/>
              <a:ext cx="1279020" cy="1066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BFB7A466-CCFE-6187-57BA-7E47905E060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09999" y="4343400"/>
              <a:ext cx="1531909" cy="120757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FAFADA85-8CF0-6B9B-B3AE-F63A54F332C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38800" y="4343400"/>
              <a:ext cx="1295400" cy="113525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F98D9D0A-3189-87AC-49E3-C6A49041C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clrChange>
                <a:clrFrom>
                  <a:srgbClr val="FDFDFD"/>
                </a:clrFrom>
                <a:clrTo>
                  <a:srgbClr val="FDFDF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62800" y="4343400"/>
              <a:ext cx="1293156" cy="120757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0107108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6200"/>
            <a:ext cx="9143999" cy="66294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ADC6F62-B38D-226E-FDE5-A7755237E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646" y="1141442"/>
            <a:ext cx="8971354" cy="350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1144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152400" y="152400"/>
            <a:ext cx="89154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71500" indent="-571500">
              <a:lnSpc>
                <a:spcPct val="90000"/>
              </a:lnSpc>
              <a:spcBef>
                <a:spcPct val="20000"/>
              </a:spcBef>
              <a:defRPr/>
            </a:pPr>
            <a:endParaRPr lang="en-US" sz="36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571500" indent="-5715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-</a:t>
            </a:r>
          </a:p>
          <a:p>
            <a:pPr marL="571500" indent="-571500">
              <a:lnSpc>
                <a:spcPct val="90000"/>
              </a:lnSpc>
              <a:spcBef>
                <a:spcPct val="20000"/>
              </a:spcBef>
              <a:defRPr/>
            </a:pPr>
            <a:endParaRPr lang="en-US" sz="36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571500" indent="-5715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*</a:t>
            </a:r>
            <a:r>
              <a:rPr lang="en-US" sz="3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নেটওয়ার্কে</a:t>
            </a: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ট্রপোলজি</a:t>
            </a: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* </a:t>
            </a:r>
            <a:r>
              <a:rPr lang="bn-BD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টপোলজি </a:t>
            </a:r>
            <a:r>
              <a:rPr lang="en-US" sz="3600" b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কি</a:t>
            </a:r>
            <a:r>
              <a:rPr lang="bn-BD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তা বলতে পারবে</a:t>
            </a:r>
            <a:r>
              <a:rPr lang="en-US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sz="3600" b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571500" indent="-5715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* </a:t>
            </a:r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চিহ্নিত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করতে</a:t>
            </a:r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পারবে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</a:p>
          <a:p>
            <a:pPr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*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টপোলজি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sz="36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571500" indent="-5715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36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5070" y="904836"/>
            <a:ext cx="8853860" cy="4883570"/>
          </a:xfrm>
          <a:prstGeom prst="rect">
            <a:avLst/>
          </a:prstGeom>
        </p:spPr>
      </p:pic>
      <p:sp>
        <p:nvSpPr>
          <p:cNvPr id="8" name="Flowchart: Alternate Process 7"/>
          <p:cNvSpPr/>
          <p:nvPr/>
        </p:nvSpPr>
        <p:spPr>
          <a:xfrm>
            <a:off x="2971800" y="5913696"/>
            <a:ext cx="3505200" cy="685800"/>
          </a:xfrm>
          <a:prstGeom prst="flowChartAlternateProcess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>
                <a:latin typeface="NikoshBAN" pitchFamily="2" charset="0"/>
                <a:cs typeface="NikoshBAN" pitchFamily="2" charset="0"/>
              </a:rPr>
              <a:t>লোকাল এরিয়া নেটওয়ার্ক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038600" y="4302579"/>
            <a:ext cx="762000" cy="762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45070" y="258504"/>
            <a:ext cx="8853860" cy="646331"/>
          </a:xfrm>
          <a:prstGeom prst="rect">
            <a:avLst/>
          </a:prstGeom>
          <a:scene3d>
            <a:camera prst="perspectiveRelaxed"/>
            <a:lightRig rig="threePt" dir="t"/>
          </a:scene3d>
        </p:spPr>
        <p:txBody>
          <a:bodyPr wrap="square">
            <a:spAutoFit/>
          </a:bodyPr>
          <a:lstStyle/>
          <a:p>
            <a:pPr algn="ctr"/>
            <a:r>
              <a:rPr lang="bn-BD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লোকাল এরিয়া নেটওয়ার্কে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টপোলোজির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থাকে</a:t>
            </a:r>
            <a:r>
              <a:rPr lang="bn-BD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2" grpId="1" animBg="1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0" descr="G:\picture-topolozy\Bus_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737360"/>
            <a:ext cx="6064630" cy="3810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685800" y="5715000"/>
            <a:ext cx="64732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বাস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তারের মাধ্যমে ডাটা চলাচল করে</a:t>
            </a:r>
            <a:endParaRPr lang="en-US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hevron 4"/>
          <p:cNvSpPr/>
          <p:nvPr/>
        </p:nvSpPr>
        <p:spPr>
          <a:xfrm>
            <a:off x="1447800" y="3581400"/>
            <a:ext cx="228600" cy="152400"/>
          </a:xfrm>
          <a:prstGeom prst="chevron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749060" y="3444240"/>
            <a:ext cx="3471204" cy="166468"/>
            <a:chOff x="2777196" y="2362200"/>
            <a:chExt cx="3471204" cy="166468"/>
          </a:xfrm>
        </p:grpSpPr>
        <p:sp>
          <p:nvSpPr>
            <p:cNvPr id="6" name="Up Arrow 5"/>
            <p:cNvSpPr/>
            <p:nvPr/>
          </p:nvSpPr>
          <p:spPr>
            <a:xfrm>
              <a:off x="2777196" y="2376268"/>
              <a:ext cx="152400" cy="1524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Up Arrow 8"/>
            <p:cNvSpPr/>
            <p:nvPr/>
          </p:nvSpPr>
          <p:spPr>
            <a:xfrm>
              <a:off x="4495800" y="2362200"/>
              <a:ext cx="152400" cy="1524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Up Arrow 9"/>
            <p:cNvSpPr/>
            <p:nvPr/>
          </p:nvSpPr>
          <p:spPr>
            <a:xfrm>
              <a:off x="6096000" y="2362200"/>
              <a:ext cx="152400" cy="152400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533336" y="3706836"/>
            <a:ext cx="1930400" cy="214532"/>
            <a:chOff x="2819400" y="3214468"/>
            <a:chExt cx="1930400" cy="824132"/>
          </a:xfrm>
        </p:grpSpPr>
        <p:sp>
          <p:nvSpPr>
            <p:cNvPr id="13" name="Up Arrow 12"/>
            <p:cNvSpPr/>
            <p:nvPr/>
          </p:nvSpPr>
          <p:spPr>
            <a:xfrm flipV="1">
              <a:off x="2819400" y="3214468"/>
              <a:ext cx="157238" cy="75448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Up Arrow 13"/>
            <p:cNvSpPr/>
            <p:nvPr/>
          </p:nvSpPr>
          <p:spPr>
            <a:xfrm flipV="1">
              <a:off x="4592562" y="3284114"/>
              <a:ext cx="157238" cy="754486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2971800" y="304800"/>
            <a:ext cx="278634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বাস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টপোলজি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3" presetClass="path" presetSubtype="0" repeatCount="indefinite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63 -3.33333E-6 L 0.6448 -3.33333E-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4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68 -1.85185E-6 L 0.0099 -0.08981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10083E-6 L -0.00034 0.2014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5" grpId="2" animBg="1"/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663</TotalTime>
  <Words>208</Words>
  <Application>Microsoft Office PowerPoint</Application>
  <PresentationFormat>On-screen Show (4:3)</PresentationFormat>
  <Paragraphs>49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Franklin Gothic Book</vt:lpstr>
      <vt:lpstr>NikoshBAN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aminnul islam</cp:lastModifiedBy>
  <cp:revision>76</cp:revision>
  <dcterms:created xsi:type="dcterms:W3CDTF">2015-01-13T05:38:51Z</dcterms:created>
  <dcterms:modified xsi:type="dcterms:W3CDTF">2026-06-06T06:00:16Z</dcterms:modified>
</cp:coreProperties>
</file>