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5"/>
  </p:notesMasterIdLst>
  <p:sldIdLst>
    <p:sldId id="275" r:id="rId2"/>
    <p:sldId id="276" r:id="rId3"/>
    <p:sldId id="256" r:id="rId4"/>
    <p:sldId id="257" r:id="rId5"/>
    <p:sldId id="260" r:id="rId6"/>
    <p:sldId id="259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8" r:id="rId17"/>
    <p:sldId id="269" r:id="rId18"/>
    <p:sldId id="268" r:id="rId19"/>
    <p:sldId id="270" r:id="rId20"/>
    <p:sldId id="272" r:id="rId21"/>
    <p:sldId id="273" r:id="rId22"/>
    <p:sldId id="274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47675-4745-421E-BEDF-DF78ACF9AD0A}" type="datetimeFigureOut">
              <a:rPr lang="en-US" smtClean="0"/>
              <a:pPr/>
              <a:t>18-Jun-26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C0C8F-A269-4729-AE11-041295C81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0C8F-A269-4729-AE11-041295C815E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727D-0DA2-4934-9F8F-3F5D232EE859}" type="datetimeFigureOut">
              <a:rPr lang="en-US" smtClean="0"/>
              <a:pPr/>
              <a:t>18-Jun-26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A107-BC7D-4310-B692-AE9B210C0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727D-0DA2-4934-9F8F-3F5D232EE859}" type="datetimeFigureOut">
              <a:rPr lang="en-US" smtClean="0"/>
              <a:pPr/>
              <a:t>18-Jun-26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A107-BC7D-4310-B692-AE9B210C0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727D-0DA2-4934-9F8F-3F5D232EE859}" type="datetimeFigureOut">
              <a:rPr lang="en-US" smtClean="0"/>
              <a:pPr/>
              <a:t>18-Jun-26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A107-BC7D-4310-B692-AE9B210C0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727D-0DA2-4934-9F8F-3F5D232EE859}" type="datetimeFigureOut">
              <a:rPr lang="en-US" smtClean="0"/>
              <a:pPr/>
              <a:t>18-Jun-26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A107-BC7D-4310-B692-AE9B210C0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727D-0DA2-4934-9F8F-3F5D232EE859}" type="datetimeFigureOut">
              <a:rPr lang="en-US" smtClean="0"/>
              <a:pPr/>
              <a:t>18-Jun-26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A107-BC7D-4310-B692-AE9B210C0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727D-0DA2-4934-9F8F-3F5D232EE859}" type="datetimeFigureOut">
              <a:rPr lang="en-US" smtClean="0"/>
              <a:pPr/>
              <a:t>18-Jun-26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A107-BC7D-4310-B692-AE9B210C0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727D-0DA2-4934-9F8F-3F5D232EE859}" type="datetimeFigureOut">
              <a:rPr lang="en-US" smtClean="0"/>
              <a:pPr/>
              <a:t>18-Jun-26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A107-BC7D-4310-B692-AE9B210C0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727D-0DA2-4934-9F8F-3F5D232EE859}" type="datetimeFigureOut">
              <a:rPr lang="en-US" smtClean="0"/>
              <a:pPr/>
              <a:t>18-Jun-26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A107-BC7D-4310-B692-AE9B210C0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727D-0DA2-4934-9F8F-3F5D232EE859}" type="datetimeFigureOut">
              <a:rPr lang="en-US" smtClean="0"/>
              <a:pPr/>
              <a:t>18-Jun-26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A107-BC7D-4310-B692-AE9B210C0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727D-0DA2-4934-9F8F-3F5D232EE859}" type="datetimeFigureOut">
              <a:rPr lang="en-US" smtClean="0"/>
              <a:pPr/>
              <a:t>18-Jun-26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A107-BC7D-4310-B692-AE9B210C0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0708727D-0DA2-4934-9F8F-3F5D232EE859}" type="datetimeFigureOut">
              <a:rPr lang="en-US" smtClean="0"/>
              <a:pPr/>
              <a:t>18-Jun-26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B3DEA107-BC7D-4310-B692-AE9B210C0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708727D-0DA2-4934-9F8F-3F5D232EE859}" type="datetimeFigureOut">
              <a:rPr lang="en-US" smtClean="0"/>
              <a:pPr/>
              <a:t>18-Jun-26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3DEA107-BC7D-4310-B692-AE9B210C0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64" y="289711"/>
            <a:ext cx="11597489" cy="6237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7" y="479834"/>
            <a:ext cx="11217241" cy="5857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29515" y="480651"/>
            <a:ext cx="8686798" cy="4677872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r>
              <a:rPr lang="en-US" sz="16600" b="1" dirty="0" err="1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শুভেচ্ছা</a:t>
            </a:r>
            <a:endParaRPr lang="en-US" sz="16600" b="1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0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0487" y="393593"/>
            <a:ext cx="11597489" cy="6237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36917" y="5672229"/>
            <a:ext cx="1069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নাম-ধানতারা,ধানসিঁড়ি।এগুলো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ছোটো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16" y="1109375"/>
            <a:ext cx="5624285" cy="4154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50186" y="3594299"/>
            <a:ext cx="264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ধানসিঁড়ি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4" y="1109376"/>
            <a:ext cx="5406893" cy="4179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33470" y="3665218"/>
            <a:ext cx="2092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ধানতারা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34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64" y="289711"/>
            <a:ext cx="11597489" cy="6237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04934" y="4906979"/>
            <a:ext cx="10339058" cy="769441"/>
          </a:xfrm>
          <a:prstGeom prst="rect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বড়ো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বড়ো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নদীও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পদ্মা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মেঘনা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যমুনা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ব্রহ্মপুত্র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0" y="1013988"/>
            <a:ext cx="2505546" cy="3291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267" y="1013988"/>
            <a:ext cx="2635130" cy="3291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539" y="1013987"/>
            <a:ext cx="2211309" cy="3348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92" y="1013987"/>
            <a:ext cx="2570331" cy="3348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739363" y="3515053"/>
            <a:ext cx="1402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মেঘনা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7105" y="3515054"/>
            <a:ext cx="1026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পদ্মা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60322" y="3672383"/>
            <a:ext cx="1883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ব্রহ্মপুত্র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6603" y="3672383"/>
            <a:ext cx="1258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যমুনা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28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64" y="289711"/>
            <a:ext cx="11597489" cy="6237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5636" y="5106155"/>
            <a:ext cx="10909425" cy="1077218"/>
          </a:xfrm>
          <a:prstGeom prst="rect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নয়।কিছু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এঁকেবেঁকে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চলে,কিছু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সোজাভাবে।কিছু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শান্ত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1"/>
          <a:stretch/>
        </p:blipFill>
        <p:spPr>
          <a:xfrm>
            <a:off x="4431882" y="1059255"/>
            <a:ext cx="3272617" cy="3372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40" y="1059255"/>
            <a:ext cx="3123445" cy="3372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85" y="1059255"/>
            <a:ext cx="3202498" cy="3372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95689" y="3726409"/>
            <a:ext cx="259812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এঁকেবেঁকে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9315" y="3541744"/>
            <a:ext cx="283506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সোজা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শান্ত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75236" y="3726409"/>
            <a:ext cx="256664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74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63" y="289710"/>
            <a:ext cx="11597489" cy="6237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8146" y="5124262"/>
            <a:ext cx="11298724" cy="954107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ব্রহ্মপুত্র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বংলাদেশের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বড়ো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ব্রহ্মপুত্রের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হিমালয়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পর্বতে।সেখান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ঢুকেছে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31" y="1004936"/>
            <a:ext cx="3336815" cy="3404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839" y="1004936"/>
            <a:ext cx="3186819" cy="3404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551" y="1004936"/>
            <a:ext cx="3296548" cy="34041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86313" y="3596534"/>
            <a:ext cx="2411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হিমালয়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4175" y="3408630"/>
            <a:ext cx="2400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4442" y="3116242"/>
            <a:ext cx="2411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ব্রহ্মপুত্র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0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924" y="280658"/>
            <a:ext cx="11597489" cy="6237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12334" y="597529"/>
            <a:ext cx="3730026" cy="923330"/>
          </a:xfrm>
          <a:prstGeom prst="rect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/>
              <a:t> </a:t>
            </a:r>
            <a:r>
              <a:rPr lang="en-US" sz="5400" b="1" dirty="0" err="1"/>
              <a:t>শব্দ</a:t>
            </a:r>
            <a:r>
              <a:rPr lang="en-US" sz="5400" b="1" dirty="0"/>
              <a:t> </a:t>
            </a:r>
            <a:r>
              <a:rPr lang="en-US" sz="5400" b="1" dirty="0" err="1"/>
              <a:t>শিখি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05347" y="2126851"/>
            <a:ext cx="10275683" cy="2862322"/>
          </a:xfrm>
          <a:prstGeom prst="rect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খরস্রোতা</a:t>
            </a:r>
            <a:r>
              <a:rPr lang="en-US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যার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7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711" y="244444"/>
            <a:ext cx="11597489" cy="6237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5801" y="500191"/>
            <a:ext cx="4617268" cy="923330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পড়ি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7338" y="2026468"/>
            <a:ext cx="1285591" cy="923330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ন্ত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254313" y="2239163"/>
            <a:ext cx="968721" cy="4979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81044" y="2036246"/>
            <a:ext cx="1285591" cy="923330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3130" y="2036246"/>
            <a:ext cx="1285591" cy="923330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1478" y="2026468"/>
            <a:ext cx="1285591" cy="923330"/>
          </a:xfrm>
          <a:prstGeom prst="rect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  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568" y="3158968"/>
            <a:ext cx="1285591" cy="923330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043" y="3109927"/>
            <a:ext cx="1285591" cy="923330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568" y="4289713"/>
            <a:ext cx="1285591" cy="923330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4702" y="5402657"/>
            <a:ext cx="1285591" cy="923330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হ্ম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4702" y="4254375"/>
            <a:ext cx="1285591" cy="923330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দ্ম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4703" y="3158968"/>
            <a:ext cx="1285591" cy="923330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ন্দ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266386" y="3305963"/>
            <a:ext cx="968721" cy="4979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113413" y="2239163"/>
            <a:ext cx="968721" cy="4979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249786" y="4508534"/>
            <a:ext cx="968721" cy="4979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295055" y="5575334"/>
            <a:ext cx="968721" cy="4979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8100584" y="3363363"/>
            <a:ext cx="968721" cy="4979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8142835" y="5521646"/>
            <a:ext cx="968721" cy="4979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8130754" y="4424882"/>
            <a:ext cx="968721" cy="4979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322853" y="472921"/>
            <a:ext cx="4820223" cy="923330"/>
          </a:xfrm>
          <a:prstGeom prst="rect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77141" y="3179276"/>
            <a:ext cx="1285591" cy="923330"/>
          </a:xfrm>
          <a:prstGeom prst="rect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  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00525" y="4254375"/>
            <a:ext cx="1285591" cy="923330"/>
          </a:xfrm>
          <a:prstGeom prst="rect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  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79027" y="5328056"/>
            <a:ext cx="1285591" cy="923330"/>
          </a:xfrm>
          <a:prstGeom prst="rect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  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69303" y="3278172"/>
            <a:ext cx="2408973" cy="923330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28912" y="2105808"/>
            <a:ext cx="2349364" cy="923330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শান্ত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20258" y="5362669"/>
            <a:ext cx="1285591" cy="923330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98629" y="5328056"/>
            <a:ext cx="1285591" cy="923330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95380" y="4254375"/>
            <a:ext cx="1285591" cy="923330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70675" y="4344125"/>
            <a:ext cx="2349364" cy="923330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পদ্মা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40860" y="5371723"/>
            <a:ext cx="2349364" cy="923330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ব্রাহ্মণ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64" y="289711"/>
            <a:ext cx="11597489" cy="6237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2447" y="477772"/>
            <a:ext cx="4811553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910" y="1507454"/>
            <a:ext cx="4434690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পাঠ্যংশটুক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শোনাবো।শিক্ষার্থীরা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আঙুল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378578" y="433752"/>
            <a:ext cx="4252043" cy="601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4318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7076" y="235391"/>
            <a:ext cx="11597489" cy="6237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25916" y="540728"/>
            <a:ext cx="7432895" cy="923330"/>
          </a:xfrm>
          <a:prstGeom prst="rect">
            <a:avLst/>
          </a:prstGeom>
          <a:solidFill>
            <a:schemeClr val="tx1">
              <a:lumMod val="75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38100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5400" b="1" dirty="0">
                <a:ln w="38100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8100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b="1" dirty="0">
                <a:ln w="38100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8100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n w="38100">
                <a:noFill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5758" y="1964602"/>
            <a:ext cx="10664983" cy="1077218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শব্দ-কিন্তু,পদ্মা,ব্রহ্মপুত্র,এঁকেবেঁকে,শান্ত,স্রোত,জন্ম,পর্বত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খাতয়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Down Arrow 4"/>
          <p:cNvSpPr/>
          <p:nvPr/>
        </p:nvSpPr>
        <p:spPr>
          <a:xfrm>
            <a:off x="5349088" y="1486734"/>
            <a:ext cx="1104523" cy="500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278169" y="2983975"/>
            <a:ext cx="1104523" cy="500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31267" y="3556420"/>
            <a:ext cx="7469109" cy="646331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অনুশীলন-সমস্বরে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278169" y="4250685"/>
            <a:ext cx="1104523" cy="500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72480" y="4751229"/>
            <a:ext cx="3257737" cy="769441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5259" y="5661672"/>
            <a:ext cx="8120958" cy="707886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6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64" y="289711"/>
            <a:ext cx="11597489" cy="6237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11921" y="633743"/>
            <a:ext cx="4110273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বানাই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583" y="2055137"/>
            <a:ext cx="10701196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এঁকেবেঁকে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এঁকেবেঁকে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বয়ে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পাহাড়িয়া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শান্ত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সোজা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শান্ত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7970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64" y="289711"/>
            <a:ext cx="11597489" cy="6237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49782" y="516048"/>
            <a:ext cx="6201624" cy="646331"/>
          </a:xfrm>
          <a:prstGeom prst="rect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অনু্চ্ছেদটি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দৈবচয়নে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পড়বে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8391" y="1388716"/>
            <a:ext cx="10538234" cy="2862322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জন্মদিন।তার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শখ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মেট্রোরেলে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চড়বে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কান্তাও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সাথে।বাবা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মতিঝিল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যাবে।ওরা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পৌঁছে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মতিঝিল।কান্তা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বলল,বাঃ,ভারি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পদ্মফুল।বাবা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বললেন,ওটা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মতো।ওরা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খুশি।আগামীকাল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ওরা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ব্রাহ্মণবাড়িয়ায়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5586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818" y="399744"/>
            <a:ext cx="11657845" cy="62061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2031" y="1216958"/>
            <a:ext cx="5990492" cy="212365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রিপন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চৌগ্রাম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সিংড়া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নাটোর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309" y="3812974"/>
            <a:ext cx="5943600" cy="267765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-----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ঢুকেছে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৫৫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৩৭</a:t>
            </a:r>
          </a:p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18/05/২০২5</a:t>
            </a:r>
          </a:p>
        </p:txBody>
      </p:sp>
      <p:sp>
        <p:nvSpPr>
          <p:cNvPr id="9" name="Flowchart: Delay 8"/>
          <p:cNvSpPr/>
          <p:nvPr/>
        </p:nvSpPr>
        <p:spPr>
          <a:xfrm>
            <a:off x="3467415" y="530180"/>
            <a:ext cx="887240" cy="588475"/>
          </a:xfrm>
          <a:prstGeom prst="flowChartDelay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</a:t>
            </a:r>
          </a:p>
        </p:txBody>
      </p:sp>
      <p:sp>
        <p:nvSpPr>
          <p:cNvPr id="10" name="Flowchart: Delay 9"/>
          <p:cNvSpPr/>
          <p:nvPr/>
        </p:nvSpPr>
        <p:spPr>
          <a:xfrm>
            <a:off x="4284631" y="512071"/>
            <a:ext cx="887240" cy="588475"/>
          </a:xfrm>
          <a:prstGeom prst="flowChartDelay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রি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Delay 10"/>
          <p:cNvSpPr/>
          <p:nvPr/>
        </p:nvSpPr>
        <p:spPr>
          <a:xfrm>
            <a:off x="5118958" y="530180"/>
            <a:ext cx="887240" cy="588475"/>
          </a:xfrm>
          <a:prstGeom prst="flowChartDelay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Delay 11"/>
          <p:cNvSpPr/>
          <p:nvPr/>
        </p:nvSpPr>
        <p:spPr>
          <a:xfrm>
            <a:off x="5902736" y="512071"/>
            <a:ext cx="887240" cy="588475"/>
          </a:xfrm>
          <a:prstGeom prst="flowChartDelay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131859"/>
            <a:ext cx="468922" cy="53275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431698" y="539261"/>
            <a:ext cx="4396887" cy="580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2076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64" y="289711"/>
            <a:ext cx="11597489" cy="6237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97522" y="759548"/>
            <a:ext cx="5993394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বলি,টিক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দিই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383" y="2285245"/>
            <a:ext cx="10710250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১।ছোটো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ক.পদ্মা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খ.মেঘনা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গ.ধানতারা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ঘ.যমুনা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২।হিমালয়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পর্বতে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ক.পদ্মা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খ.মেঘনা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গ.ধানতারা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  <a:p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ঘ.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ব্রহ্মপুত্র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01" y="2073244"/>
            <a:ext cx="610969" cy="691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82" y="3719965"/>
            <a:ext cx="610969" cy="691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46" y="759548"/>
            <a:ext cx="610969" cy="69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8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925" y="289711"/>
            <a:ext cx="11597489" cy="6237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9572" y="570369"/>
            <a:ext cx="325019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592" y="1941039"/>
            <a:ext cx="271604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6602" y="3961699"/>
            <a:ext cx="344936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591" y="2560333"/>
            <a:ext cx="346747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নেই,কিন্তু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6069" y="1824310"/>
            <a:ext cx="353990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আগুনমুখা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592" y="3179627"/>
            <a:ext cx="271604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1335" y="3254476"/>
            <a:ext cx="349463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এঁকেবেঁকে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0119" y="3961699"/>
            <a:ext cx="27115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ব্রহ্মপুত্রের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2817" y="4668922"/>
            <a:ext cx="348558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হিমালয়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পর্বতে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592" y="4743771"/>
            <a:ext cx="271604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বড়ো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-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1335" y="2547253"/>
            <a:ext cx="455389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পদ্মা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মেঘনা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যমুনা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ব্রহ্মপুত্র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Right Arrow 13"/>
          <p:cNvSpPr/>
          <p:nvPr/>
        </p:nvSpPr>
        <p:spPr>
          <a:xfrm rot="5400000">
            <a:off x="3362156" y="3494358"/>
            <a:ext cx="3938882" cy="198344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754661">
            <a:off x="2961171" y="3146426"/>
            <a:ext cx="4008931" cy="1242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0659923">
            <a:off x="4435425" y="2418848"/>
            <a:ext cx="2363123" cy="1371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503691" y="3421658"/>
            <a:ext cx="3069126" cy="1718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81998">
            <a:off x="3654479" y="4427502"/>
            <a:ext cx="3173948" cy="1367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9808563">
            <a:off x="2696635" y="3894091"/>
            <a:ext cx="4295026" cy="1185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64" y="289711"/>
            <a:ext cx="11597489" cy="6237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774" y="4991830"/>
            <a:ext cx="1042053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১।পাঁচটি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২।এটি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আঁকবে।শ্রেণিতে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4387" y="449927"/>
            <a:ext cx="376624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20" y="1441140"/>
            <a:ext cx="4771176" cy="3411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14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183" y="264853"/>
            <a:ext cx="11597489" cy="6237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7" y="475386"/>
            <a:ext cx="11190083" cy="581677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50985" y="539262"/>
            <a:ext cx="10961077" cy="568569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US" sz="16600" b="1" dirty="0" err="1">
                <a:ln w="57150"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57150">
                <a:solidFill>
                  <a:srgbClr val="FF000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01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149" y="254542"/>
            <a:ext cx="11597489" cy="6237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6526" y="387094"/>
            <a:ext cx="3041964" cy="1107996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591" y="2072542"/>
            <a:ext cx="11125085" cy="3970318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পিরিয়ড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যুক্তবর্ণের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যুক্তবর্ণের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ফলাযুক্ত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যুক্তবর্ণের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দাঁড়ি,কমা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প্রশ্নবোধক,বিস্ময়সূচক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বিরামচিহ্ন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বর্ণনামূলক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970666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64" y="262550"/>
            <a:ext cx="11597489" cy="6237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https://youtu.be/ccvlchXzvsM?si=d650HQ8mdlJU3_Px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834" y="570369"/>
            <a:ext cx="11278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দেশাত্ববোধক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শুনি-গানে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6062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0487" y="336604"/>
            <a:ext cx="11597489" cy="6237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0" y="479834"/>
            <a:ext cx="4517679" cy="830997"/>
          </a:xfrm>
          <a:prstGeom prst="rect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যাচাই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9790" y="2172831"/>
            <a:ext cx="102485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দেখেছো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দেখেছো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নদীটির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/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97265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64" y="289711"/>
            <a:ext cx="11597489" cy="6237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74" y="1152224"/>
            <a:ext cx="4562948" cy="3980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731" y="1152224"/>
            <a:ext cx="4841270" cy="3956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49790" y="543208"/>
            <a:ext cx="966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বাংলাদেশকে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64512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64" y="289711"/>
            <a:ext cx="11597489" cy="6237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23446" y="878186"/>
            <a:ext cx="5613149" cy="923330"/>
          </a:xfrm>
          <a:prstGeom prst="rect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1675" y="2560621"/>
            <a:ext cx="8938790" cy="3154710"/>
          </a:xfrm>
          <a:prstGeom prst="rect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9900" b="1" dirty="0" err="1">
                <a:ln w="57150"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19900" b="1" dirty="0">
                <a:ln w="57150"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b="1" dirty="0" err="1">
                <a:ln w="57150"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</a:t>
            </a:r>
            <a:endParaRPr lang="en-US" sz="19900" b="1" dirty="0">
              <a:ln w="57150">
                <a:solidFill>
                  <a:srgbClr val="FF000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64" y="289711"/>
            <a:ext cx="11597489" cy="6237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6786" y="4762122"/>
            <a:ext cx="11081442" cy="1077218"/>
          </a:xfrm>
          <a:prstGeom prst="rect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শত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শত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জালের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সেগুলো।সেগুলোর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44" y="896293"/>
            <a:ext cx="3241142" cy="3078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345" y="896293"/>
            <a:ext cx="3250325" cy="3078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052" y="896293"/>
            <a:ext cx="3241142" cy="3078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1320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64" y="289711"/>
            <a:ext cx="11597489" cy="6237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2261" y="5133315"/>
            <a:ext cx="10836998" cy="1077218"/>
          </a:xfrm>
          <a:prstGeom prst="rect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নেই,কিন্তু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আগুনমুখা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আরেকটার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দুধকুমার,যেন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দুধের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29" y="977775"/>
            <a:ext cx="4653482" cy="3720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482" y="977775"/>
            <a:ext cx="4653482" cy="3720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06582" y="3838743"/>
            <a:ext cx="140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আগুনমুখা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5840" y="3759930"/>
            <a:ext cx="2029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দুধকুমার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2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479</TotalTime>
  <Words>599</Words>
  <Application>Microsoft Office PowerPoint</Application>
  <PresentationFormat>Widescreen</PresentationFormat>
  <Paragraphs>121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Consolas</vt:lpstr>
      <vt:lpstr>Corbel</vt:lpstr>
      <vt:lpstr>NikoshBAN</vt:lpstr>
      <vt:lpstr>Wingdings</vt:lpstr>
      <vt:lpstr>Wingdings 2</vt:lpstr>
      <vt:lpstr>Wingdings 3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Walton Passion</cp:lastModifiedBy>
  <cp:revision>67</cp:revision>
  <dcterms:created xsi:type="dcterms:W3CDTF">2024-10-12T10:23:28Z</dcterms:created>
  <dcterms:modified xsi:type="dcterms:W3CDTF">2026-06-18T07:55:45Z</dcterms:modified>
</cp:coreProperties>
</file>