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sldIdLst>
    <p:sldId id="311" r:id="rId2"/>
    <p:sldId id="464" r:id="rId3"/>
    <p:sldId id="287" r:id="rId4"/>
    <p:sldId id="312" r:id="rId5"/>
    <p:sldId id="307" r:id="rId6"/>
    <p:sldId id="294" r:id="rId7"/>
    <p:sldId id="267" r:id="rId8"/>
    <p:sldId id="270" r:id="rId9"/>
    <p:sldId id="302" r:id="rId10"/>
    <p:sldId id="257" r:id="rId11"/>
    <p:sldId id="263" r:id="rId12"/>
    <p:sldId id="272" r:id="rId13"/>
    <p:sldId id="303" r:id="rId14"/>
    <p:sldId id="310" r:id="rId15"/>
    <p:sldId id="278" r:id="rId16"/>
    <p:sldId id="276" r:id="rId17"/>
    <p:sldId id="280" r:id="rId18"/>
    <p:sldId id="281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32C"/>
    <a:srgbClr val="0000CC"/>
    <a:srgbClr val="57A84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48" y="44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84" d="100"/>
          <a:sy n="84" d="100"/>
        </p:scale>
        <p:origin x="19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1091C-DFF8-43A1-89E7-E24F9594D85C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748B-C3A1-416A-BE59-12FA3F6A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সম্মানিত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দেথেয়ে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7748B-C3A1-416A-BE59-12FA3F6AB5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4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B99E-9785-49BA-8F0D-718028F3EA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A67A8-9422-2CB8-FCF4-FD10BEF3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1AA6-1564-41CC-90E3-989B379B5E2A}" type="datetime1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A85A4-4D0D-EAE6-7626-03FF7731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3D0E9-F344-F2F4-3E12-600CBDEC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4572"/>
            <a:ext cx="2743200" cy="228600"/>
          </a:xfrm>
          <a:prstGeom prst="rect">
            <a:avLst/>
          </a:prstGeom>
        </p:spPr>
        <p:txBody>
          <a:bodyPr/>
          <a:lstStyle/>
          <a:p>
            <a:fld id="{A576AE30-0BCA-4DB1-8643-1F33C5A9C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1654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AB2-20A7-420C-94C5-72E61E63A6EE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4572"/>
            <a:ext cx="2743200" cy="2286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9143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8C32C">
                <a:alpha val="50000"/>
                <a:lumMod val="70000"/>
                <a:lumOff val="30000"/>
              </a:srgbClr>
            </a:gs>
            <a:gs pos="96000">
              <a:schemeClr val="accent4">
                <a:lumMod val="20000"/>
                <a:lumOff val="80000"/>
              </a:schemeClr>
            </a:gs>
            <a:gs pos="19000">
              <a:schemeClr val="bg1"/>
            </a:gs>
            <a:gs pos="83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DAE6E-D4E9-E91C-24D1-FAD73340B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7951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EDD6552-6BE4-477C-8402-AD77E9509A61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B35A9-3176-93EF-E2CC-388076166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951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TSC, Meherpur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51CBF-F929-5351-47E4-820C31755321}"/>
              </a:ext>
            </a:extLst>
          </p:cNvPr>
          <p:cNvSpPr/>
          <p:nvPr userDrawn="1"/>
        </p:nvSpPr>
        <p:spPr>
          <a:xfrm>
            <a:off x="10919019" y="26890"/>
            <a:ext cx="1255061" cy="50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দশম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ফার্ম</a:t>
            </a:r>
            <a:r>
              <a:rPr lang="en-US" sz="1400" b="1" dirty="0">
                <a:solidFill>
                  <a:schemeClr val="tx1"/>
                </a:solidFill>
              </a:rPr>
              <a:t>-৪</a:t>
            </a:r>
          </a:p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স্লাইড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নং</a:t>
            </a:r>
            <a:r>
              <a:rPr lang="en-US" sz="1400" b="1" dirty="0">
                <a:solidFill>
                  <a:schemeClr val="tx1"/>
                </a:solidFill>
              </a:rPr>
              <a:t>: </a:t>
            </a:r>
            <a:fld id="{8582E588-FB6D-461E-AF93-6189CDA23C09}" type="slidenum">
              <a:rPr lang="en-US" sz="1400" b="1" smtClean="0">
                <a:solidFill>
                  <a:schemeClr val="tx1"/>
                </a:solidFill>
              </a:rPr>
              <a:t>‹#›</a:t>
            </a:fld>
            <a:r>
              <a:rPr lang="en-US" sz="1400" b="1" dirty="0">
                <a:solidFill>
                  <a:schemeClr val="tx1"/>
                </a:solidFill>
              </a:rPr>
              <a:t>/19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7BA9F6-CF1D-FF99-84F5-09616E193DC5}"/>
              </a:ext>
            </a:extLst>
          </p:cNvPr>
          <p:cNvSpPr/>
          <p:nvPr userDrawn="1"/>
        </p:nvSpPr>
        <p:spPr>
          <a:xfrm>
            <a:off x="10260108" y="6457951"/>
            <a:ext cx="131782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Time: </a:t>
            </a:r>
            <a:fld id="{5A0F7523-5E9A-4B36-864C-5996A93DAB30}" type="datetime12">
              <a:rPr lang="en-US" sz="1400" b="0" smtClean="0">
                <a:solidFill>
                  <a:schemeClr val="tx1"/>
                </a:solidFill>
              </a:rPr>
              <a:t>7:22 PM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2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p:transition spd="slow">
    <p:cover dir="lu"/>
  </p:transition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rwaltersdesk.blogspot.com/2014/01/why-you-hate-group-work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candra-%E0%B8%94%E0%B8%AD%E0%B8%81%E0%B8%81%E0%B8%B8%E0%B8%AB%E0%B8%A5%E0%B8%B2%E0%B8%9A-%E0%B8%A3%E0%B8%B8%E0%B8%A1%E0%B8%B4-2639399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hyperlink" Target="https://www.facebook.com/profile.php?id=100008439557607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teachers.gov.bd/content/presenta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agril-engr-md-shofi-uddin-a05087b4/" TargetMode="External"/><Relationship Id="rId11" Type="http://schemas.openxmlformats.org/officeDocument/2006/relationships/hyperlink" Target="https://support.microsoft.com/en-us/topic/this-website-works-better-in-microsoft-edge-160fa918-d581-4932-9e4e-1075c4713595?ui=en-us&amp;rs=en-us&amp;ad=us" TargetMode="External"/><Relationship Id="rId5" Type="http://schemas.openxmlformats.org/officeDocument/2006/relationships/hyperlink" Target="https://www.youtube.com/channel/UCshlc1oQxfRC99uIAP8qGhw" TargetMode="External"/><Relationship Id="rId15" Type="http://schemas.openxmlformats.org/officeDocument/2006/relationships/hyperlink" Target="http://123.49.3.254/MembersArea/MembershipNoSearch.aspx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03652-0995-4992-AF25-F94B2D4C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D91C-70A0-4276-8D8A-57736FE4E125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1427A-3527-47D1-901F-173BC837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2506" y="1309191"/>
            <a:ext cx="12971489" cy="3176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448" y="1365962"/>
            <a:ext cx="3801191" cy="3063022"/>
          </a:xfrm>
          <a:prstGeom prst="rect">
            <a:avLst/>
          </a:prstGeom>
          <a:blipFill>
            <a:blip r:embed="rId4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71074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5999" y="1309191"/>
            <a:ext cx="322663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6764" y="1365962"/>
            <a:ext cx="3801191" cy="2920288"/>
          </a:xfrm>
          <a:prstGeom prst="rect">
            <a:avLst/>
          </a:prstGeom>
          <a:blipFill>
            <a:blip r:embed="rId5"/>
            <a:srcRect/>
            <a:stretch>
              <a:fillRect l="683" t="-3133" r="-991" b="-81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1390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6315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62428" y="1365962"/>
            <a:ext cx="3801191" cy="3063022"/>
          </a:xfrm>
          <a:prstGeom prst="rect">
            <a:avLst/>
          </a:prstGeom>
          <a:blipFill>
            <a:blip r:embed="rId6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4658" y="1279211"/>
            <a:ext cx="382794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71281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600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ওভারহলিংঃ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কভার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0812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মাইনর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ওভারহলিংঃ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চেসিস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7120" y="4619272"/>
            <a:ext cx="3650376" cy="1721683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ওভারহলিংঃ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চেসিস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কমপ্লিট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1855" y="272520"/>
            <a:ext cx="373631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92CCD4D-1210-4C58-8FAC-E230BE63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C7AE-2F37-40F4-8BE8-66366AF3F616}" type="datetime1">
              <a:rPr lang="en-US" smtClean="0"/>
              <a:t>6/18/2026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8C33D24-F764-427C-9061-10CB83EC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  <p:extLst>
      <p:ext uri="{BB962C8B-B14F-4D97-AF65-F5344CB8AC3E}">
        <p14:creationId xmlns:p14="http://schemas.microsoft.com/office/powerpoint/2010/main" val="5356128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4584 0.003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6158 0.003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6159 0.003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16158 0.003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47263" y="246739"/>
            <a:ext cx="4973673" cy="8927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টেস্ট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2C700-995E-4E3B-A1AE-3C0B1674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84" y="1951445"/>
            <a:ext cx="5646810" cy="3261213"/>
          </a:xfrm>
          <a:prstGeom prst="roundRect">
            <a:avLst>
              <a:gd name="adj" fmla="val 5000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59F1B-B70C-4CA0-BD17-E266C03001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9625" y="1860945"/>
            <a:ext cx="5646810" cy="3283344"/>
          </a:xfrm>
          <a:prstGeom prst="roundRect">
            <a:avLst>
              <a:gd name="adj" fmla="val 50000"/>
            </a:avLst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03D29BD-356C-45D8-84ED-BF2F08489FB3}"/>
              </a:ext>
            </a:extLst>
          </p:cNvPr>
          <p:cNvSpPr/>
          <p:nvPr/>
        </p:nvSpPr>
        <p:spPr>
          <a:xfrm>
            <a:off x="1788689" y="5459378"/>
            <a:ext cx="2743200" cy="58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টেস্টার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981D5D-89AA-4BAA-9DAC-53490E0AE6ED}"/>
              </a:ext>
            </a:extLst>
          </p:cNvPr>
          <p:cNvSpPr/>
          <p:nvPr/>
        </p:nvSpPr>
        <p:spPr>
          <a:xfrm>
            <a:off x="7945582" y="5399028"/>
            <a:ext cx="2743200" cy="58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টেস্টিং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465E7-4793-4425-A91B-EEABA9EA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3B6E-3265-431D-8BC3-36F06E8E7D80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C547C-11A5-467F-A079-7FD13A28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08210" y="371032"/>
            <a:ext cx="6175580" cy="833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চেসিস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নামানো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D24EB-F02B-4A97-BE52-9F0DFC524F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96" y="1574649"/>
            <a:ext cx="5395008" cy="3435517"/>
          </a:xfrm>
          <a:prstGeom prst="roundRect">
            <a:avLst>
              <a:gd name="adj" fmla="val 50000"/>
            </a:avLst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2B993F-61CD-4AA0-901F-82299CEBEA2A}"/>
              </a:ext>
            </a:extLst>
          </p:cNvPr>
          <p:cNvSpPr/>
          <p:nvPr/>
        </p:nvSpPr>
        <p:spPr>
          <a:xfrm>
            <a:off x="2859470" y="5155980"/>
            <a:ext cx="6244459" cy="604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নামানো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E47D3-A907-41A0-A844-B2B1A4C7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82D-C78F-40C1-B9F0-6C181C55CFC8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9524-52BE-464B-A439-9CBEA416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50621" y="316485"/>
            <a:ext cx="7366957" cy="8157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অ্যাডজাস্টকরণ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A1378-F98C-4475-AB5A-C4863311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6C33-0132-4620-B971-82A0D02D0D7D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F5C35-06B2-4F28-ADE5-608DFD69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pic>
        <p:nvPicPr>
          <p:cNvPr id="4" name="Media1frtt[1]">
            <a:hlinkClick r:id="" action="ppaction://media"/>
            <a:extLst>
              <a:ext uri="{FF2B5EF4-FFF2-40B4-BE49-F238E27FC236}">
                <a16:creationId xmlns:a16="http://schemas.microsoft.com/office/drawing/2014/main" id="{3418C286-4037-DC11-A51D-792B79632B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500187"/>
            <a:ext cx="6858000" cy="385762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5927685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06413" y="307927"/>
            <a:ext cx="3055374" cy="7704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টিউনিং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DA6C0-1396-4520-AD8C-DDF195F2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994" y="1340268"/>
            <a:ext cx="5309418" cy="3421892"/>
          </a:xfrm>
          <a:prstGeom prst="roundRect">
            <a:avLst>
              <a:gd name="adj" fmla="val 50000"/>
            </a:avLst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F5C02A-B248-4952-BC3B-B62D1B2565C6}"/>
              </a:ext>
            </a:extLst>
          </p:cNvPr>
          <p:cNvSpPr/>
          <p:nvPr/>
        </p:nvSpPr>
        <p:spPr>
          <a:xfrm>
            <a:off x="1680087" y="4974349"/>
            <a:ext cx="8908026" cy="1047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সর্বচ্চ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অ্যাডজাস্ট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টিংনিং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53AA0-82AA-42AD-B020-93807016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AACE-44F4-49AF-95B6-DE95E757BFF6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3A3F8-E507-478A-A78D-43F0EBC6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  <p:extLst>
      <p:ext uri="{BB962C8B-B14F-4D97-AF65-F5344CB8AC3E}">
        <p14:creationId xmlns:p14="http://schemas.microsoft.com/office/powerpoint/2010/main" val="19809952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803" y="4458982"/>
            <a:ext cx="8288593" cy="966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অ্যাডজাস্ট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কভার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473062" y="365052"/>
            <a:ext cx="3322074" cy="75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A47C3-F80A-4FF1-BCFE-D3C8EA77C7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576512" y="1432352"/>
            <a:ext cx="7038975" cy="2875805"/>
          </a:xfrm>
          <a:prstGeom prst="roundRect">
            <a:avLst>
              <a:gd name="adj" fmla="val 50000"/>
            </a:avLst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CDEDC-FCDD-4D2E-9A23-BB3F33FB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B132-4244-4207-8923-D8121DD40AAF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43B8-B1FA-48DC-B158-C54D398F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2950" y="4604178"/>
            <a:ext cx="2895600" cy="1430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86300" y="536500"/>
            <a:ext cx="2895600" cy="75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B262F-1D11-4391-A8C4-9DF7AF2A0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8"/>
          <a:stretch/>
        </p:blipFill>
        <p:spPr>
          <a:xfrm>
            <a:off x="4743450" y="1488210"/>
            <a:ext cx="2628900" cy="2923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FB115-AE83-40D7-97A2-C5DEF261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9F5-BEA4-4FEB-8FD9-11929E14F5A2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C547B-BE62-4AAC-B054-3D94F9B0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2649" y="1730326"/>
            <a:ext cx="6802902" cy="373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টিউনিং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RPM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9B7-9818-4E98-B877-6886B166B821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3541-19F6-443B-8BBF-76F096D1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76800" y="464949"/>
            <a:ext cx="2438400" cy="75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2E7EB2-B40E-4B58-956E-7DECE59B9C2A}"/>
              </a:ext>
            </a:extLst>
          </p:cNvPr>
          <p:cNvSpPr/>
          <p:nvPr/>
        </p:nvSpPr>
        <p:spPr>
          <a:xfrm>
            <a:off x="2683239" y="4855798"/>
            <a:ext cx="7146561" cy="599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399D65-605D-4704-8A0F-CC222368A073}"/>
              </a:ext>
            </a:extLst>
          </p:cNvPr>
          <p:cNvSpPr/>
          <p:nvPr/>
        </p:nvSpPr>
        <p:spPr>
          <a:xfrm>
            <a:off x="2912918" y="5663590"/>
            <a:ext cx="6442364" cy="599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4617126"/>
            <a:ext cx="7391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896A-9435-4FE2-9AE6-8020A9BB3CF5}" type="datetime1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BE052-E08B-4C8C-AF16-C58610B9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333500" y="381000"/>
            <a:ext cx="9525000" cy="5105400"/>
            <a:chOff x="1371600" y="228600"/>
            <a:chExt cx="8618908" cy="46566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600" y="228600"/>
              <a:ext cx="8618908" cy="4656651"/>
              <a:chOff x="1271401" y="228600"/>
              <a:chExt cx="8618908" cy="4656651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1" y="228600"/>
                <a:ext cx="8618908" cy="3806483"/>
              </a:xfrm>
              <a:prstGeom prst="rect">
                <a:avLst/>
              </a:prstGeom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3376583" y="604950"/>
                <a:ext cx="4408543" cy="4280301"/>
              </a:xfrm>
              <a:prstGeom prst="blockArc">
                <a:avLst>
                  <a:gd name="adj1" fmla="val 12592683"/>
                  <a:gd name="adj2" fmla="val 18444287"/>
                  <a:gd name="adj3" fmla="val 11899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bliqueTop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4552155" y="1010333"/>
              <a:ext cx="2057400" cy="1027331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BB90BBE-7FBD-4752-B7CC-D7A377B82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7019" y="116695"/>
            <a:ext cx="3914161" cy="4867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6328" y="3583859"/>
            <a:ext cx="10555544" cy="3024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0000CC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solidFill>
                <a:srgbClr val="0000CC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2236E-3E17-4E19-AC01-BFF08588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585-673C-4086-B16F-A6F049CCB40D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DF0F-138F-4C8C-977A-C56EB189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37E4A-65E1-4A67-0C72-4280DD69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4EF7-1C94-4179-9E2A-CE70D10D6DAB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C7954-AC66-953F-047B-8A15AF84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BEF2D-CCFF-7A9D-A637-CDE7816E9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70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F1E344-34BA-4243-8CE3-F649EF93F4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10" y="521484"/>
            <a:ext cx="3880779" cy="3213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9871" y="3429000"/>
            <a:ext cx="9596284" cy="28611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44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9F696-1898-4319-AE6F-F54DB277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CA87-5C2B-41E0-B187-B2D98D8B5879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12D4A-2370-4A07-86AC-A8E6AB0F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8ABE1-A431-4B65-9B5D-55CD63B95CB3}"/>
              </a:ext>
            </a:extLst>
          </p:cNvPr>
          <p:cNvSpPr/>
          <p:nvPr/>
        </p:nvSpPr>
        <p:spPr>
          <a:xfrm>
            <a:off x="1297858" y="254511"/>
            <a:ext cx="98052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81481E-6 L -4.37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77058" y="5209721"/>
            <a:ext cx="4768889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3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800" spc="-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3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endParaRPr lang="en-US" sz="4800" spc="-3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hlinkClick r:id="rId2"/>
          </p:cNvPr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83213" cy="2000548"/>
            <a:chOff x="671103" y="4099084"/>
            <a:chExt cx="4583213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11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11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20793" y="4464069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5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BB8AD36-180C-43D5-8E10-1992774E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76B-0720-46A3-98F1-0839A895537A}" type="datetime1">
              <a:rPr lang="en-US" smtClean="0"/>
              <a:t>6/18/2026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66EFF4-401F-46E9-A2A7-6F73180E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</p:spTree>
    <p:extLst>
      <p:ext uri="{BB962C8B-B14F-4D97-AF65-F5344CB8AC3E}">
        <p14:creationId xmlns:p14="http://schemas.microsoft.com/office/powerpoint/2010/main" val="291044301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4395D-9E04-4665-9049-37106043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B93-549B-41A6-87D8-CDC6CAFF9CC6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4FC5D-7CEF-4745-999D-D2FDA266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D62D5-C28A-4D83-82E8-43963B3A9B1C}"/>
              </a:ext>
            </a:extLst>
          </p:cNvPr>
          <p:cNvSpPr/>
          <p:nvPr/>
        </p:nvSpPr>
        <p:spPr>
          <a:xfrm>
            <a:off x="4543927" y="279936"/>
            <a:ext cx="2819400" cy="8567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2A5ED-419E-4CD5-A163-69A1A75A3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8275" y="1335000"/>
            <a:ext cx="8431648" cy="474280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04014094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548" y="5073446"/>
            <a:ext cx="4948903" cy="717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সার্ভিসিং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টিউনিং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25994-8075-4232-9F80-624C0F0D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032A-A02F-467E-9CFE-F330BB402BBC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A7931-4CB5-40C2-B25E-8A9FD313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3A3E5-C4A4-4796-BCF7-73E767CB0E28}"/>
              </a:ext>
            </a:extLst>
          </p:cNvPr>
          <p:cNvSpPr/>
          <p:nvPr/>
        </p:nvSpPr>
        <p:spPr>
          <a:xfrm>
            <a:off x="2743200" y="356420"/>
            <a:ext cx="67056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26EB5-E400-4116-B8CE-5722E4208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1548" y="1784554"/>
            <a:ext cx="4880048" cy="2844490"/>
          </a:xfrm>
          <a:prstGeom prst="roundRect">
            <a:avLst>
              <a:gd name="adj" fmla="val 50000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9160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17167-219E-4237-B372-E6DD00CA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6B1C-63A7-4985-8114-13A58557FABE}" type="datetime1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A2FA1-8D5A-46A7-B386-281A92B5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791AC-0ABB-46BE-B6D4-2EF103935EFC}"/>
              </a:ext>
            </a:extLst>
          </p:cNvPr>
          <p:cNvSpPr/>
          <p:nvPr/>
        </p:nvSpPr>
        <p:spPr>
          <a:xfrm>
            <a:off x="1571625" y="1831750"/>
            <a:ext cx="9124950" cy="38948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টিউনিং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অ্যাডজাস্ট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9CF1259-4E4A-4E97-BFF1-309DBE0D3DEE}"/>
              </a:ext>
            </a:extLst>
          </p:cNvPr>
          <p:cNvSpPr/>
          <p:nvPr/>
        </p:nvSpPr>
        <p:spPr>
          <a:xfrm>
            <a:off x="2723181" y="805084"/>
            <a:ext cx="6821837" cy="762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i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4400" b="1" i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9834" y="2872102"/>
            <a:ext cx="11860249" cy="36371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টিউনিং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ট্যাপেট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ক্লিয়ারেন্স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2A95-23BE-4D22-92B9-2E0CD156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CD4B-6CDA-4C8C-B95D-B52AF4019DA0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37621-6C17-4184-A5D1-EB32D298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427B5-F581-4802-A58F-703CC483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7478-2543-42BF-9DB7-30B8176F7C2F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3BFC-03A2-4087-A06A-9B28AB73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TSC, Meherpur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66545-3E58-4D32-B9F2-326720CD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555" y="1061269"/>
            <a:ext cx="3419468" cy="30105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AC8671-D166-41B4-8190-186D0AC42641}"/>
              </a:ext>
            </a:extLst>
          </p:cNvPr>
          <p:cNvSpPr/>
          <p:nvPr/>
        </p:nvSpPr>
        <p:spPr>
          <a:xfrm>
            <a:off x="599535" y="4008075"/>
            <a:ext cx="10992930" cy="156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চিসিস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বিযোজন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কার্যোপযোগিতা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ত্রূটি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FFFD5-0EC3-4682-8C7B-6F8BE59D628B}"/>
              </a:ext>
            </a:extLst>
          </p:cNvPr>
          <p:cNvSpPr/>
          <p:nvPr/>
        </p:nvSpPr>
        <p:spPr>
          <a:xfrm>
            <a:off x="3753464" y="265471"/>
            <a:ext cx="4685071" cy="7521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9470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420</Words>
  <Application>Microsoft Office PowerPoint</Application>
  <PresentationFormat>Widescreen</PresentationFormat>
  <Paragraphs>124</Paragraphs>
  <Slides>19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Shofi Uddin</dc:creator>
  <cp:lastModifiedBy>Engr. Md. Shofi Uddin</cp:lastModifiedBy>
  <cp:revision>45</cp:revision>
  <dcterms:created xsi:type="dcterms:W3CDTF">2021-02-19T06:13:17Z</dcterms:created>
  <dcterms:modified xsi:type="dcterms:W3CDTF">2026-06-18T13:31:10Z</dcterms:modified>
</cp:coreProperties>
</file>