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  <p:sldMasterId id="2147483713" r:id="rId3"/>
    <p:sldMasterId id="2147483796" r:id="rId4"/>
    <p:sldMasterId id="2147483814" r:id="rId5"/>
    <p:sldMasterId id="2147483832" r:id="rId6"/>
    <p:sldMasterId id="2147483850" r:id="rId7"/>
    <p:sldMasterId id="2147483862" r:id="rId8"/>
    <p:sldMasterId id="2147483874" r:id="rId9"/>
    <p:sldMasterId id="2147483892" r:id="rId10"/>
  </p:sldMasterIdLst>
  <p:sldIdLst>
    <p:sldId id="256" r:id="rId11"/>
    <p:sldId id="257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9" r:id="rId21"/>
    <p:sldId id="270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963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76D6-EEF6-A82A-2A81-646E402F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4FFC4-05EE-C35C-A9BB-273D0CF3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8E92C-365A-2171-7F8D-321784AD1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8D6A7-0AFD-D4E8-2CA4-C95AC5FC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1503E-D1C6-DDA1-3A99-634AC8791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C645F-1BCC-1D50-3CEC-95787C37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68522-A3FF-DBAD-4101-610E09B1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D5CFA-5EFB-D86A-C71D-ECEE60E5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64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3861-6515-5B0F-DDAE-8BF73A4B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1EF26-43A1-CF88-B8D4-B1CB8082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28107-C27A-2299-73F7-7D65B2AF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F2917-86B0-BBBD-D60C-79C39344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44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869D1-0283-2D6A-AC30-85AFC5BB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CA758-E125-1360-F14E-229F940D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311C-6F0C-0DD3-E0AA-591386F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6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CD16-893C-15A2-020C-1C1EA924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003E-C4C1-2EA0-6DEE-C47F2A05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86C8D-3795-64B2-6706-501703DF7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47AE1-9F94-C637-FD56-9641E13D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11054-BCB8-D585-3E81-7ADBBC7D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0915-E1D1-0821-6033-0BD8A384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1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0E71-63C4-9BE8-0C69-DFA209BD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A684B-38CA-BD56-51DB-6013AE849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5AD11-E190-6876-7F61-03CBD04A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4D009-42F1-F350-0866-A251EED6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8C433-D11C-C983-9FE3-F5361230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6FFAD-744D-51F9-355B-C460CA5A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7892-F08E-7B48-9AB5-76BEBD55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009CB-65B8-C1AD-B0E3-721B2536A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C865-B37D-1CF6-BC9B-FF28EAB6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0605-4DF5-00E9-ABC1-AD5DD7E9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F80F-F273-6967-789B-F7AA7B73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8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7F48D-81C9-F198-C33C-1147F42A9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E1828-24DE-5DB3-CDD1-E6FB7BAA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9959-21CD-1374-5AEB-F65A348C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4244-24C5-3863-9AF0-BB307AA5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9C63-084E-5527-BC3A-FAECD140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0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26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5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5723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26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8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8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82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39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9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9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771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93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856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2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50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71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11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01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81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14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81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298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86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0717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86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0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11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55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96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20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54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5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05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3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02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19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85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52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3748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7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0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97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7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3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2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2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46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9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04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3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64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6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55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6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8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2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7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6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2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9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5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4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6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0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3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0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6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5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6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4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9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4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0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9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9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0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5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8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8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87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091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1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8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7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6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2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5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71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6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3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0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6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5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58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4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93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96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4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6872-CF56-5FA5-E1B4-547516F5B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ACC5D-E754-BE03-038A-A88CB802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8977-FD0C-7894-1E98-0A7159C3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23D0-C169-41C4-0FB9-05914273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7D09-6836-4367-3805-F7BA960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89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651B-EBF6-B116-2BD4-F0D9EF3B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519A-3438-4AD5-525F-66122616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1E876-4B99-4311-63E9-CFDFF74C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034C-7A00-7123-5C68-5FD1D220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E4DC-E763-99B5-F0D6-3E315E36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88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90B7-5B4D-2BDF-9B5D-8F20CFFB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06634-41D1-BF49-2621-8F661D08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5507-35F5-3F24-0544-72AEA48B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7D4F-C357-259D-BA9E-9A6B25E1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B676-BE49-804A-6B7C-8F19D0B8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2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8A8D-0AE5-173C-253E-6D527057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75C47-D932-792F-5A47-9F5524491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A0BE-3155-121E-04F9-4BE8541D7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155E-CB08-FAC9-E0B6-6C64F06D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76C8-778C-AA01-E632-054FF4C7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5ADF3-C6A3-5349-B938-91059A70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42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3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46444-58CA-A4DF-CD5F-4E5277DE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80509-F571-34E1-3FB4-4F7666D2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E9791-2656-F938-3BAE-0F14C568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F29BD-DD5B-D490-023B-93261676A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98AE2-8989-C8B3-1674-59038EED1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6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EE5B9A-89D0-430A-908E-52977974B52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31FEB3-D5FA-435C-B7B8-4460BDE4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2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0FE5-10D5-5011-5656-9CCC8A44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266" y="193671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38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E2F5-191B-EB17-EECD-C752A77C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C000-771F-C33E-D8C3-8BD3E29D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83" y="2049975"/>
            <a:ext cx="10515600" cy="991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ক্ষেত্রে</a:t>
            </a:r>
            <a:r>
              <a:rPr lang="en-US" sz="3200" dirty="0"/>
              <a:t> </a:t>
            </a:r>
            <a:r>
              <a:rPr lang="en-US" sz="3200" dirty="0" err="1"/>
              <a:t>মাল্টিমিডিয়ার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নিয়ে</a:t>
            </a:r>
            <a:r>
              <a:rPr lang="en-US" sz="3200" dirty="0"/>
              <a:t> </a:t>
            </a:r>
            <a:r>
              <a:rPr lang="en-US" sz="3200" dirty="0" err="1"/>
              <a:t>আলোচনা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286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এমএসওয়ার্ড">
            <a:extLst>
              <a:ext uri="{FF2B5EF4-FFF2-40B4-BE49-F238E27FC236}">
                <a16:creationId xmlns:a16="http://schemas.microsoft.com/office/drawing/2014/main" id="{0F45A949-5EE8-687B-2E33-6D468505C530}"/>
              </a:ext>
            </a:extLst>
          </p:cNvPr>
          <p:cNvSpPr/>
          <p:nvPr/>
        </p:nvSpPr>
        <p:spPr>
          <a:xfrm>
            <a:off x="2143430" y="2551471"/>
            <a:ext cx="3038166" cy="506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ক. </a:t>
            </a:r>
            <a:r>
              <a:rPr lang="en-US" dirty="0" err="1"/>
              <a:t>এমএসওয়ার্ড</a:t>
            </a:r>
            <a:endParaRPr lang="en-US" dirty="0"/>
          </a:p>
        </p:txBody>
      </p:sp>
      <p:sp>
        <p:nvSpPr>
          <p:cNvPr id="5" name="এমএসএক্সেল">
            <a:extLst>
              <a:ext uri="{FF2B5EF4-FFF2-40B4-BE49-F238E27FC236}">
                <a16:creationId xmlns:a16="http://schemas.microsoft.com/office/drawing/2014/main" id="{301420FB-98B4-9393-DDC2-911ED0BEF83D}"/>
              </a:ext>
            </a:extLst>
          </p:cNvPr>
          <p:cNvSpPr/>
          <p:nvPr/>
        </p:nvSpPr>
        <p:spPr>
          <a:xfrm>
            <a:off x="2177843" y="3593691"/>
            <a:ext cx="3038168" cy="506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খ.এমএসএক্সেল</a:t>
            </a:r>
            <a:endParaRPr lang="en-US" dirty="0"/>
          </a:p>
        </p:txBody>
      </p:sp>
      <p:sp>
        <p:nvSpPr>
          <p:cNvPr id="7" name="এমএস পাওয়ার পয়েন্ট">
            <a:extLst>
              <a:ext uri="{FF2B5EF4-FFF2-40B4-BE49-F238E27FC236}">
                <a16:creationId xmlns:a16="http://schemas.microsoft.com/office/drawing/2014/main" id="{1CCB57FB-0EF4-69D2-33F3-799C4A4F95D3}"/>
              </a:ext>
            </a:extLst>
          </p:cNvPr>
          <p:cNvSpPr/>
          <p:nvPr/>
        </p:nvSpPr>
        <p:spPr>
          <a:xfrm>
            <a:off x="2143430" y="4589207"/>
            <a:ext cx="3106995" cy="5063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গ. </a:t>
            </a:r>
            <a:r>
              <a:rPr lang="en-US" dirty="0" err="1"/>
              <a:t>এমএস</a:t>
            </a:r>
            <a:r>
              <a:rPr lang="en-US" dirty="0"/>
              <a:t> </a:t>
            </a:r>
            <a:r>
              <a:rPr lang="en-US" dirty="0" err="1"/>
              <a:t>পাওয়ার</a:t>
            </a:r>
            <a:r>
              <a:rPr lang="en-US" dirty="0"/>
              <a:t> </a:t>
            </a:r>
            <a:r>
              <a:rPr lang="en-US" dirty="0" err="1"/>
              <a:t>পয়েন্ট</a:t>
            </a:r>
            <a:endParaRPr lang="en-US" dirty="0"/>
          </a:p>
        </p:txBody>
      </p:sp>
      <p:sp>
        <p:nvSpPr>
          <p:cNvPr id="9" name="পাইথন">
            <a:extLst>
              <a:ext uri="{FF2B5EF4-FFF2-40B4-BE49-F238E27FC236}">
                <a16:creationId xmlns:a16="http://schemas.microsoft.com/office/drawing/2014/main" id="{6D40042B-3C11-287C-DA69-761DEB15FD74}"/>
              </a:ext>
            </a:extLst>
          </p:cNvPr>
          <p:cNvSpPr/>
          <p:nvPr/>
        </p:nvSpPr>
        <p:spPr>
          <a:xfrm>
            <a:off x="2177843" y="5606846"/>
            <a:ext cx="3106996" cy="624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ঘ. </a:t>
            </a:r>
            <a:r>
              <a:rPr lang="en-US" dirty="0" err="1"/>
              <a:t>পাইথন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CD505-C2C7-836E-1587-7045C2889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2523204"/>
            <a:ext cx="707924" cy="506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B0E81-6AD9-2469-9B76-C0109EC64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5702711"/>
            <a:ext cx="707924" cy="506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F3E4C8-8523-4D9F-DD95-DB992D295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3546988"/>
            <a:ext cx="707924" cy="5063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707E13-16BA-3C86-D38A-C7CFE09A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5" y="4380577"/>
            <a:ext cx="878318" cy="8142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B8C985-E02D-EBC8-8BF8-6C8877E8ABE1}"/>
              </a:ext>
            </a:extLst>
          </p:cNvPr>
          <p:cNvSpPr/>
          <p:nvPr/>
        </p:nvSpPr>
        <p:spPr>
          <a:xfrm>
            <a:off x="1130710" y="806245"/>
            <a:ext cx="9261987" cy="1209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6893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2687-90AC-FE0D-2BBD-9048C8B6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এমএসওয়ার্ড">
            <a:extLst>
              <a:ext uri="{FF2B5EF4-FFF2-40B4-BE49-F238E27FC236}">
                <a16:creationId xmlns:a16="http://schemas.microsoft.com/office/drawing/2014/main" id="{3C1CEE02-F7DA-B9D4-FB8B-AF5293774D05}"/>
              </a:ext>
            </a:extLst>
          </p:cNvPr>
          <p:cNvSpPr/>
          <p:nvPr/>
        </p:nvSpPr>
        <p:spPr>
          <a:xfrm>
            <a:off x="2143430" y="2551471"/>
            <a:ext cx="3038166" cy="506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ক. </a:t>
            </a:r>
            <a:r>
              <a:rPr lang="en-US" dirty="0" err="1"/>
              <a:t>অডিও</a:t>
            </a:r>
            <a:endParaRPr lang="en-US" dirty="0"/>
          </a:p>
        </p:txBody>
      </p:sp>
      <p:sp>
        <p:nvSpPr>
          <p:cNvPr id="5" name="এমএসএক্সেল">
            <a:extLst>
              <a:ext uri="{FF2B5EF4-FFF2-40B4-BE49-F238E27FC236}">
                <a16:creationId xmlns:a16="http://schemas.microsoft.com/office/drawing/2014/main" id="{27BB6954-3245-C1EF-6AD7-AF6E5162D342}"/>
              </a:ext>
            </a:extLst>
          </p:cNvPr>
          <p:cNvSpPr/>
          <p:nvPr/>
        </p:nvSpPr>
        <p:spPr>
          <a:xfrm>
            <a:off x="2177843" y="3593691"/>
            <a:ext cx="3038168" cy="506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খ.কাগজ</a:t>
            </a:r>
            <a:endParaRPr lang="en-US" dirty="0"/>
          </a:p>
        </p:txBody>
      </p:sp>
      <p:sp>
        <p:nvSpPr>
          <p:cNvPr id="7" name="এমএস পাওয়ার পয়েন্ট">
            <a:extLst>
              <a:ext uri="{FF2B5EF4-FFF2-40B4-BE49-F238E27FC236}">
                <a16:creationId xmlns:a16="http://schemas.microsoft.com/office/drawing/2014/main" id="{3CD519AA-D244-B760-8158-37EF85A9E513}"/>
              </a:ext>
            </a:extLst>
          </p:cNvPr>
          <p:cNvSpPr/>
          <p:nvPr/>
        </p:nvSpPr>
        <p:spPr>
          <a:xfrm>
            <a:off x="2143430" y="4589207"/>
            <a:ext cx="3106995" cy="5063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গ. </a:t>
            </a:r>
            <a:r>
              <a:rPr lang="en-US" dirty="0" err="1"/>
              <a:t>ভিডিও</a:t>
            </a:r>
            <a:endParaRPr lang="en-US" dirty="0"/>
          </a:p>
        </p:txBody>
      </p:sp>
      <p:sp>
        <p:nvSpPr>
          <p:cNvPr id="9" name="পাইথন">
            <a:extLst>
              <a:ext uri="{FF2B5EF4-FFF2-40B4-BE49-F238E27FC236}">
                <a16:creationId xmlns:a16="http://schemas.microsoft.com/office/drawing/2014/main" id="{574475E1-A085-B4BF-E270-9EEA4B18A432}"/>
              </a:ext>
            </a:extLst>
          </p:cNvPr>
          <p:cNvSpPr/>
          <p:nvPr/>
        </p:nvSpPr>
        <p:spPr>
          <a:xfrm>
            <a:off x="2177843" y="5606846"/>
            <a:ext cx="3106996" cy="624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ঘ. </a:t>
            </a:r>
            <a:r>
              <a:rPr lang="en-US" dirty="0" err="1"/>
              <a:t>টেক্সট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0B78FC-D7D5-9FF6-9375-2FBDB19C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2523204"/>
            <a:ext cx="707924" cy="506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08EB95-F6E8-B90A-D5F1-172B6523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5702711"/>
            <a:ext cx="707924" cy="506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ACEC73-E72C-ECD0-181C-48DA7C39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4589208"/>
            <a:ext cx="707924" cy="5063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4B3A09-5B47-A9A1-30A4-0181DB27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32" y="3421318"/>
            <a:ext cx="878318" cy="8142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ABD615-AF50-37A8-F1F8-7484E15396BB}"/>
              </a:ext>
            </a:extLst>
          </p:cNvPr>
          <p:cNvSpPr/>
          <p:nvPr/>
        </p:nvSpPr>
        <p:spPr>
          <a:xfrm>
            <a:off x="1130710" y="806245"/>
            <a:ext cx="9261987" cy="1209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33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AA8C-6878-D71F-667C-CB1374F330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42F0-E869-0759-CA88-9905C270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8" y="3044825"/>
            <a:ext cx="10515600" cy="16033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SutonnyMJ" pitchFamily="2" charset="0"/>
              </a:rPr>
              <a:t>‰`</a:t>
            </a:r>
            <a:r>
              <a:rPr lang="en-US" sz="4400" dirty="0" err="1">
                <a:latin typeface="SutonnyMJ" pitchFamily="2" charset="0"/>
              </a:rPr>
              <a:t>bw</a:t>
            </a:r>
            <a:r>
              <a:rPr lang="en-US" sz="4400" dirty="0">
                <a:latin typeface="SutonnyMJ" pitchFamily="2" charset="0"/>
              </a:rPr>
              <a:t>›`b </a:t>
            </a:r>
            <a:r>
              <a:rPr lang="en-US" sz="4400" dirty="0" err="1">
                <a:latin typeface="SutonnyMJ" pitchFamily="2" charset="0"/>
              </a:rPr>
              <a:t>Rxe‡b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Zvgiv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Kxfv‡e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gvwëwgwWqv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</a:rPr>
              <a:t> Ki Zvi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ZvwjKv</a:t>
            </a:r>
            <a:r>
              <a:rPr lang="en-US" sz="4400" dirty="0">
                <a:latin typeface="SutonnyMJ" pitchFamily="2" charset="0"/>
              </a:rPr>
              <a:t> ‰Zwi Ki|</a:t>
            </a:r>
          </a:p>
        </p:txBody>
      </p:sp>
    </p:spTree>
    <p:extLst>
      <p:ext uri="{BB962C8B-B14F-4D97-AF65-F5344CB8AC3E}">
        <p14:creationId xmlns:p14="http://schemas.microsoft.com/office/powerpoint/2010/main" val="305941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E0263-5C71-3CFC-D12A-A2420FC1A9AE}"/>
              </a:ext>
            </a:extLst>
          </p:cNvPr>
          <p:cNvSpPr txBox="1"/>
          <p:nvPr/>
        </p:nvSpPr>
        <p:spPr>
          <a:xfrm>
            <a:off x="2858655" y="428567"/>
            <a:ext cx="6216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EDA6E-68AF-3D73-AFB4-FC1FFE1F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082800"/>
            <a:ext cx="660584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9BB8B-CC65-C3A0-9559-8D2CC1D51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600" y="669792"/>
            <a:ext cx="5332271" cy="1623526"/>
          </a:xfrm>
        </p:spPr>
        <p:txBody>
          <a:bodyPr/>
          <a:lstStyle/>
          <a:p>
            <a:pPr algn="l"/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পরিচালনায়ঃ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সারোয়ার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b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প্রভাষক,তথ্য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b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মুন্সীবাগ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ক্বারার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F90A6E-78C8-C716-755B-6B00091C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2287" y="3116425"/>
            <a:ext cx="7766936" cy="270453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শ্রেণি-৯ম,বিষয়-আইসিটি</a:t>
            </a:r>
          </a:p>
          <a:p>
            <a:pPr algn="ctr"/>
            <a:r>
              <a:rPr lang="en-US" sz="105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অধ্যায়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৫ম</a:t>
            </a: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</a:rPr>
              <a:t>মাল্টিমিডিয়া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ও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গ্রাফিক্স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F9E64-0A68-6DFA-7200-97028682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81" y="3667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99CDC-492A-6CC8-0E7C-805F0E480693}"/>
              </a:ext>
            </a:extLst>
          </p:cNvPr>
          <p:cNvSpPr txBox="1"/>
          <p:nvPr/>
        </p:nvSpPr>
        <p:spPr>
          <a:xfrm>
            <a:off x="2991564" y="1151175"/>
            <a:ext cx="620887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5BDF9-D052-2816-2B2D-69A8FF1D5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6" y="2509546"/>
            <a:ext cx="3311789" cy="18385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34AC8-BFE8-2272-D34D-1A8A29867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9" y="2509546"/>
            <a:ext cx="2762250" cy="1748129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8FD24-1711-0417-8A0D-5AEC0C979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64" y="2509545"/>
            <a:ext cx="2620640" cy="17481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4EFF2-6675-59DE-55A4-E36B16BB6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9" y="4493924"/>
            <a:ext cx="2847975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276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C65667-0E00-B5D2-4AEB-CFF1990ADAA8}"/>
              </a:ext>
            </a:extLst>
          </p:cNvPr>
          <p:cNvSpPr txBox="1"/>
          <p:nvPr/>
        </p:nvSpPr>
        <p:spPr>
          <a:xfrm>
            <a:off x="2399071" y="2295130"/>
            <a:ext cx="7599032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2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1F339-379C-FDAB-7C90-04848FA30EE8}"/>
              </a:ext>
            </a:extLst>
          </p:cNvPr>
          <p:cNvSpPr txBox="1"/>
          <p:nvPr/>
        </p:nvSpPr>
        <p:spPr>
          <a:xfrm>
            <a:off x="1524000" y="68113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শেষে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জানতে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462E1-ED8A-CA99-8C57-F8586D72964B}"/>
              </a:ext>
            </a:extLst>
          </p:cNvPr>
          <p:cNvSpPr txBox="1"/>
          <p:nvPr/>
        </p:nvSpPr>
        <p:spPr>
          <a:xfrm>
            <a:off x="226142" y="2725455"/>
            <a:ext cx="10863199" cy="28315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/>
              <a:t>মাল্টিমিডিয়া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জানতে</a:t>
            </a:r>
            <a:r>
              <a:rPr lang="en-US" sz="4000" dirty="0"/>
              <a:t> </a:t>
            </a:r>
            <a:r>
              <a:rPr lang="en-US" sz="4000" dirty="0" err="1"/>
              <a:t>পারবো</a:t>
            </a:r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/>
              <a:t>মাল্টিমিডিয়া</a:t>
            </a:r>
            <a:r>
              <a:rPr lang="en-US" sz="4000" dirty="0"/>
              <a:t> </a:t>
            </a:r>
            <a:r>
              <a:rPr lang="en-US" sz="4000" dirty="0" err="1"/>
              <a:t>মাধ্যম</a:t>
            </a:r>
            <a:r>
              <a:rPr lang="en-US" sz="4000" dirty="0"/>
              <a:t> </a:t>
            </a:r>
            <a:r>
              <a:rPr lang="en-US" sz="4000" dirty="0" err="1"/>
              <a:t>গুলো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জানতে</a:t>
            </a:r>
            <a:r>
              <a:rPr lang="en-US" sz="4000" dirty="0"/>
              <a:t> </a:t>
            </a:r>
            <a:r>
              <a:rPr lang="en-US" sz="4000" dirty="0" err="1"/>
              <a:t>পারবো</a:t>
            </a:r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/>
              <a:t>মাল্টিমিডিয়া</a:t>
            </a:r>
            <a:r>
              <a:rPr lang="en-US" sz="4000" dirty="0"/>
              <a:t> </a:t>
            </a:r>
            <a:r>
              <a:rPr lang="en-US" sz="4000" dirty="0" err="1"/>
              <a:t>ব্যবহৃত</a:t>
            </a:r>
            <a:r>
              <a:rPr lang="en-US" sz="4000" dirty="0"/>
              <a:t> </a:t>
            </a:r>
            <a:r>
              <a:rPr lang="en-US" sz="4000" dirty="0" err="1"/>
              <a:t>সফটওয়্যারের</a:t>
            </a:r>
            <a:r>
              <a:rPr lang="en-US" sz="4000" dirty="0"/>
              <a:t>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জানতে</a:t>
            </a:r>
            <a:r>
              <a:rPr lang="en-US" sz="4000" dirty="0"/>
              <a:t> </a:t>
            </a:r>
            <a:r>
              <a:rPr lang="en-US" sz="4000" dirty="0" err="1"/>
              <a:t>পারবো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FC0C5-FB76-8B46-EA14-7E84546026B8}"/>
              </a:ext>
            </a:extLst>
          </p:cNvPr>
          <p:cNvSpPr/>
          <p:nvPr/>
        </p:nvSpPr>
        <p:spPr>
          <a:xfrm>
            <a:off x="998375" y="1005876"/>
            <a:ext cx="10772283" cy="1017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মাল্টিমিডিয়া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F667D2-C4E1-904C-F95F-F0BD71DF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17" y="2858981"/>
            <a:ext cx="94444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মাল্টিমিডিয়া</a:t>
            </a:r>
            <a:r>
              <a:rPr lang="en-US" sz="2400" dirty="0"/>
              <a:t>(Multimedia) </a:t>
            </a:r>
            <a:r>
              <a:rPr lang="en-US" sz="2400" dirty="0" err="1">
                <a:latin typeface="SutonnyMJ" pitchFamily="2" charset="0"/>
              </a:rPr>
              <a:t>kãwUi</a:t>
            </a:r>
            <a:r>
              <a:rPr lang="en-US" sz="2400" dirty="0">
                <a:latin typeface="SutonnyMJ" pitchFamily="2" charset="0"/>
              </a:rPr>
              <a:t> A_© </a:t>
            </a:r>
            <a:r>
              <a:rPr lang="en-US" sz="2400" dirty="0" err="1">
                <a:latin typeface="SutonnyMJ" pitchFamily="2" charset="0"/>
              </a:rPr>
              <a:t>n‡jv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eûgva¨g</a:t>
            </a:r>
            <a:r>
              <a:rPr lang="en-US" sz="2400" dirty="0">
                <a:latin typeface="SutonnyMJ" pitchFamily="2" charset="0"/>
              </a:rPr>
              <a:t>|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মাল্টিমি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ডিয়া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হলো এমন একটি মাধ্যম যেখানে বিভিন্ন ধরনের তথ্য যেমন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(Text),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(Image),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অডিও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(Sound),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(Animation)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 ভিডিও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(Video)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একসঙ্গে সমন্ব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 আকর্ষণী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গতিশীল উপা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ঊ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পস্থাপন করা 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এটি মানুষের ভাব প্রকাশের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বহুমাত্রিক এবং ইন্টারঅ্যাকটিভ বা দ্বিমুখী মাধ্যম।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4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3500-7C85-694B-E569-070016040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245" y="546847"/>
            <a:ext cx="9440034" cy="891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64D1-E643-E765-1042-F41B0E7F3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245" y="1660709"/>
            <a:ext cx="9440034" cy="3536582"/>
          </a:xfrm>
        </p:spPr>
        <p:txBody>
          <a:bodyPr/>
          <a:lstStyle/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solidFill>
                  <a:srgbClr val="FFC000"/>
                </a:solidFill>
              </a:rPr>
              <a:t>টেক্সটঃ</a:t>
            </a:r>
            <a:r>
              <a:rPr lang="en-US" sz="2800" dirty="0"/>
              <a:t> </a:t>
            </a:r>
            <a:r>
              <a:rPr lang="en-US" sz="2800" dirty="0" err="1"/>
              <a:t>লিখিত</a:t>
            </a:r>
            <a:r>
              <a:rPr lang="en-US" sz="2800" dirty="0"/>
              <a:t> </a:t>
            </a:r>
            <a:r>
              <a:rPr lang="en-US" sz="2800" dirty="0" err="1"/>
              <a:t>অংশ</a:t>
            </a:r>
            <a:r>
              <a:rPr lang="en-US" sz="2800" dirty="0"/>
              <a:t>।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solidFill>
                  <a:srgbClr val="00B0F0"/>
                </a:solidFill>
              </a:rPr>
              <a:t>ছবিঃ</a:t>
            </a:r>
            <a:r>
              <a:rPr lang="en-US" sz="2800" dirty="0"/>
              <a:t> </a:t>
            </a:r>
            <a:r>
              <a:rPr lang="en-US" sz="2800" dirty="0" err="1"/>
              <a:t>ইমেজ</a:t>
            </a:r>
            <a:endParaRPr lang="en-US" sz="2800" dirty="0"/>
          </a:p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অডিওঃ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/>
              <a:t>শব্দ</a:t>
            </a:r>
            <a:endParaRPr lang="en-US" sz="2800" dirty="0"/>
          </a:p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solidFill>
                  <a:srgbClr val="00B050"/>
                </a:solidFill>
              </a:rPr>
              <a:t>ভিডিওঃ</a:t>
            </a:r>
            <a:r>
              <a:rPr lang="en-US" sz="2800" dirty="0"/>
              <a:t>  </a:t>
            </a:r>
            <a:r>
              <a:rPr lang="en-US" sz="2800" dirty="0" err="1"/>
              <a:t>চলমান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endParaRPr lang="en-US" sz="2800" dirty="0"/>
          </a:p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solidFill>
                  <a:srgbClr val="FFFF00"/>
                </a:solidFill>
              </a:rPr>
              <a:t>এনিমেশনঃ</a:t>
            </a:r>
            <a:r>
              <a:rPr lang="en-US" sz="2800" dirty="0"/>
              <a:t>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প্রকার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যা</a:t>
            </a:r>
            <a:r>
              <a:rPr lang="en-US" sz="2800" dirty="0"/>
              <a:t> </a:t>
            </a:r>
            <a:r>
              <a:rPr lang="en-US" sz="2800" dirty="0" err="1"/>
              <a:t>মুভ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endParaRPr lang="en-US" sz="2800" dirty="0"/>
          </a:p>
          <a:p>
            <a:pPr marL="457200" indent="-457200" algn="l">
              <a:buFont typeface="+mj-lt"/>
              <a:buAutoNum type="alphaLcPeriod"/>
            </a:pP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গ্রাফিক্সঃ</a:t>
            </a:r>
            <a:r>
              <a:rPr lang="en-US" sz="2800" dirty="0" err="1"/>
              <a:t>ছবি</a:t>
            </a:r>
            <a:endParaRPr lang="en-US" sz="2800" dirty="0"/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88251-F96E-A2E4-803C-BCDCDA36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78"/>
          <a:stretch>
            <a:fillRect/>
          </a:stretch>
        </p:blipFill>
        <p:spPr>
          <a:xfrm>
            <a:off x="7570839" y="1506071"/>
            <a:ext cx="4062924" cy="34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24DF-C364-8702-9E12-FD64F9C5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মাল্টিমিডিয়া</a:t>
            </a:r>
            <a:r>
              <a:rPr lang="en-US" dirty="0"/>
              <a:t> </a:t>
            </a:r>
            <a:r>
              <a:rPr lang="en-US" dirty="0" err="1"/>
              <a:t>সফটওয়্যার</a:t>
            </a:r>
            <a:r>
              <a:rPr lang="en-US" dirty="0"/>
              <a:t> </a:t>
            </a:r>
            <a:r>
              <a:rPr lang="en-US" dirty="0" err="1"/>
              <a:t>সমূহ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62B8F-9360-507E-7119-58CE249B4E92}"/>
              </a:ext>
            </a:extLst>
          </p:cNvPr>
          <p:cNvSpPr txBox="1"/>
          <p:nvPr/>
        </p:nvSpPr>
        <p:spPr>
          <a:xfrm>
            <a:off x="1909482" y="2438399"/>
            <a:ext cx="81399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পাওয়ার</a:t>
            </a:r>
            <a:r>
              <a:rPr lang="en-US" sz="3600" dirty="0"/>
              <a:t> </a:t>
            </a:r>
            <a:r>
              <a:rPr lang="en-US" sz="3600" dirty="0" err="1"/>
              <a:t>পয়েন্ট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ফটোশপ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মায়া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ইলাস্ট্রেটর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ভিএলসি</a:t>
            </a:r>
            <a:r>
              <a:rPr lang="en-US" sz="3600" dirty="0"/>
              <a:t> </a:t>
            </a:r>
            <a:r>
              <a:rPr lang="en-US" sz="3600" dirty="0" err="1"/>
              <a:t>প্লেয়ার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থ্রি-ডি</a:t>
            </a:r>
            <a:r>
              <a:rPr lang="en-US" sz="3600" dirty="0"/>
              <a:t> </a:t>
            </a:r>
            <a:r>
              <a:rPr lang="en-US" sz="3600" dirty="0" err="1"/>
              <a:t>পেইন্ট</a:t>
            </a:r>
            <a:endParaRPr lang="en-US" sz="3600" dirty="0"/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/>
              <a:t>প্রিমিয়াম</a:t>
            </a:r>
            <a:endParaRPr lang="en-US" sz="3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5C240-7301-A63D-9D81-99A3F2F7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47" y="2438399"/>
            <a:ext cx="4644277" cy="26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054F-3116-0064-CB1F-A1D7AC44B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331" y="519953"/>
            <a:ext cx="8574622" cy="1324785"/>
          </a:xfrm>
          <a:prstGeom prst="horizontalScroll">
            <a:avLst/>
          </a:prstGeom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30401C-0773-9587-E622-DD8F07FAA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79" y="2747967"/>
            <a:ext cx="11680723" cy="3198091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800" dirty="0"/>
              <a:t>২টি </a:t>
            </a:r>
            <a:r>
              <a:rPr lang="en-US" sz="4800" dirty="0" err="1"/>
              <a:t>মাল্টিমিডিয়া</a:t>
            </a:r>
            <a:r>
              <a:rPr lang="en-US" sz="4800" dirty="0"/>
              <a:t> </a:t>
            </a:r>
            <a:r>
              <a:rPr lang="en-US" sz="4800" dirty="0" err="1"/>
              <a:t>মাধ্যমের</a:t>
            </a:r>
            <a:r>
              <a:rPr lang="en-US" sz="4800" dirty="0"/>
              <a:t> </a:t>
            </a:r>
            <a:r>
              <a:rPr lang="en-US" sz="4800" dirty="0" err="1"/>
              <a:t>নাম</a:t>
            </a:r>
            <a:r>
              <a:rPr lang="en-US" sz="4800" dirty="0"/>
              <a:t> </a:t>
            </a:r>
            <a:r>
              <a:rPr lang="en-US" sz="4800" dirty="0" err="1"/>
              <a:t>লিখ</a:t>
            </a:r>
            <a:r>
              <a:rPr lang="en-US" sz="4800" dirty="0"/>
              <a:t>।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800" dirty="0"/>
              <a:t>২টি </a:t>
            </a:r>
            <a:r>
              <a:rPr lang="en-US" sz="4800" dirty="0" err="1"/>
              <a:t>মাল্টিমিডিয়া</a:t>
            </a:r>
            <a:r>
              <a:rPr lang="en-US" sz="4800" dirty="0"/>
              <a:t> </a:t>
            </a:r>
            <a:r>
              <a:rPr lang="en-US" sz="4800" dirty="0" err="1"/>
              <a:t>সফটওয়্যারের</a:t>
            </a:r>
            <a:r>
              <a:rPr lang="en-US" sz="4800" dirty="0"/>
              <a:t> </a:t>
            </a:r>
            <a:r>
              <a:rPr lang="en-US" sz="4800" dirty="0" err="1"/>
              <a:t>নাম</a:t>
            </a:r>
            <a:r>
              <a:rPr lang="en-US" sz="4800" dirty="0"/>
              <a:t> </a:t>
            </a:r>
            <a:r>
              <a:rPr lang="en-US" sz="4800" dirty="0" err="1"/>
              <a:t>লিখ</a:t>
            </a:r>
            <a:r>
              <a:rPr lang="en-US" sz="4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267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5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589</TotalTime>
  <Words>263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</vt:lpstr>
      <vt:lpstr>Calibri</vt:lpstr>
      <vt:lpstr>Calibri Light</vt:lpstr>
      <vt:lpstr>Calisto MT</vt:lpstr>
      <vt:lpstr>Century Gothic</vt:lpstr>
      <vt:lpstr>Corbel</vt:lpstr>
      <vt:lpstr>NikoshBAN</vt:lpstr>
      <vt:lpstr>SutonnyMJ</vt:lpstr>
      <vt:lpstr>Trebuchet MS</vt:lpstr>
      <vt:lpstr>Tw Cen MT</vt:lpstr>
      <vt:lpstr>Wingdings</vt:lpstr>
      <vt:lpstr>Wingdings 2</vt:lpstr>
      <vt:lpstr>Wingdings 3</vt:lpstr>
      <vt:lpstr>Facet</vt:lpstr>
      <vt:lpstr>Circuit</vt:lpstr>
      <vt:lpstr>Basis</vt:lpstr>
      <vt:lpstr>1_Celestial</vt:lpstr>
      <vt:lpstr>Slate</vt:lpstr>
      <vt:lpstr>Parallax</vt:lpstr>
      <vt:lpstr>Office Theme</vt:lpstr>
      <vt:lpstr>Retrospect</vt:lpstr>
      <vt:lpstr>Slice</vt:lpstr>
      <vt:lpstr>Berlin</vt:lpstr>
      <vt:lpstr>স্বাগত</vt:lpstr>
      <vt:lpstr>পরিচালনায়ঃ মোহাম্মদ সারোয়ার হোসেন প্রভাষক,তথ্য ও যোগাযোগ প্রযুক্তি মুন্সীবাগ দারুল ক্বারার ইসলামিয়া আলিম মাদ্রাসা</vt:lpstr>
      <vt:lpstr>PowerPoint Presentation</vt:lpstr>
      <vt:lpstr>PowerPoint Presentation</vt:lpstr>
      <vt:lpstr>PowerPoint Presentation</vt:lpstr>
      <vt:lpstr>PowerPoint Presentation</vt:lpstr>
      <vt:lpstr>মাল্টিমিডিয়া মাধ্যমসমূহ</vt:lpstr>
      <vt:lpstr>মাল্টিমিডিয়া সফটওয়্যার সমূহ </vt:lpstr>
      <vt:lpstr>একক কাজ</vt:lpstr>
      <vt:lpstr>দলগত কাজ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Laise 1399 Project User</cp:lastModifiedBy>
  <cp:revision>5</cp:revision>
  <dcterms:created xsi:type="dcterms:W3CDTF">2026-06-19T03:14:50Z</dcterms:created>
  <dcterms:modified xsi:type="dcterms:W3CDTF">2026-06-20T10:01:29Z</dcterms:modified>
</cp:coreProperties>
</file>