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8" r:id="rId4"/>
    <p:sldId id="258" r:id="rId5"/>
    <p:sldId id="267" r:id="rId6"/>
    <p:sldId id="262" r:id="rId7"/>
    <p:sldId id="261" r:id="rId8"/>
    <p:sldId id="260" r:id="rId9"/>
    <p:sldId id="259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>
      <p:cViewPr varScale="1">
        <p:scale>
          <a:sx n="91" d="100"/>
          <a:sy n="91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F406D0-A7C9-4DC8-B75F-506A713AC34D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A8F488-8010-4216-8CF7-893600A32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581400"/>
            <a:ext cx="8763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13" y="304800"/>
            <a:ext cx="4733974" cy="314758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21336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685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কয়েকজনে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আঁকবে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group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4995333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762000"/>
            <a:ext cx="67056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838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প্রাণীকোষে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অঙ্গাণুটি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590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590800"/>
            <a:ext cx="328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কোষঝিল্লী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17483"/>
            <a:ext cx="4662948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819400"/>
            <a:ext cx="6705600" cy="1676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301996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81200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228600"/>
            <a:ext cx="4129314" cy="3585029"/>
          </a:xfrm>
          <a:prstGeom prst="roundRect">
            <a:avLst>
              <a:gd name="adj" fmla="val 79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lowchart: Display 3"/>
          <p:cNvSpPr/>
          <p:nvPr/>
        </p:nvSpPr>
        <p:spPr>
          <a:xfrm>
            <a:off x="4422884" y="3893926"/>
            <a:ext cx="4419600" cy="2667000"/>
          </a:xfrm>
          <a:prstGeom prst="flowChartDisplay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684" y="3638550"/>
            <a:ext cx="3733800" cy="3200400"/>
          </a:xfrm>
        </p:spPr>
        <p:txBody>
          <a:bodyPr>
            <a:noAutofit/>
          </a:bodyPr>
          <a:lstStyle/>
          <a:p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: 7ম</a:t>
            </a:r>
            <a:b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</a:b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b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</a:b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: ২ (</a:t>
            </a: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700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  <a:endParaRPr lang="en-US" sz="3700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228600"/>
            <a:ext cx="4572000" cy="3490748"/>
            <a:chOff x="1066800" y="228600"/>
            <a:chExt cx="4572000" cy="3490748"/>
          </a:xfrm>
        </p:grpSpPr>
        <p:sp>
          <p:nvSpPr>
            <p:cNvPr id="10" name="TextBox 9"/>
            <p:cNvSpPr txBox="1"/>
            <p:nvPr/>
          </p:nvSpPr>
          <p:spPr>
            <a:xfrm>
              <a:off x="1600200" y="228600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 err="1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66800" y="1066800"/>
              <a:ext cx="4572000" cy="2652548"/>
            </a:xfrm>
            <a:prstGeom prst="rect">
              <a:avLst/>
            </a:prstGeom>
          </p:spPr>
          <p:txBody>
            <a:bodyPr vert="horz" anchor="ctr">
              <a:normAutofit fontScale="90000" lnSpcReduction="10000"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100" b="1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মো</a:t>
              </a:r>
              <a:r>
                <a:rPr lang="en-US" sz="4100" b="1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: </a:t>
              </a:r>
              <a:r>
                <a:rPr lang="en-US" sz="4100" b="1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আল-আমিন</a:t>
              </a:r>
              <a:r>
                <a:rPr lang="en-US" sz="4100" b="1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lang="en-US" sz="4100" b="1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বিশ্বাস</a:t>
              </a:r>
              <a:endParaRPr lang="en-US" sz="4100" b="1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ea typeface="+mj-ea"/>
                <a:cs typeface="NikoshBAN" pitchFamily="2" charset="0"/>
              </a:endParaRPr>
            </a:p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100" b="1" baseline="0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সহকারী</a:t>
              </a:r>
              <a:r>
                <a:rPr lang="en-US" sz="4100" b="1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lang="en-US" sz="4100" b="1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শিক্ষক</a:t>
              </a:r>
              <a:endParaRPr lang="en-US" sz="4100" b="1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ea typeface="+mj-ea"/>
                <a:cs typeface="NikoshBAN" pitchFamily="2" charset="0"/>
              </a:endParaRPr>
            </a:p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100" b="1" baseline="0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(</a:t>
              </a:r>
              <a:r>
                <a:rPr lang="en-US" sz="4100" b="1" baseline="0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সামাজিক</a:t>
              </a:r>
              <a:r>
                <a:rPr lang="en-US" sz="4100" b="1" baseline="0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lang="en-US" sz="4100" b="1" baseline="0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বিজ্ঞান</a:t>
              </a:r>
              <a:r>
                <a:rPr lang="en-US" sz="4100" b="1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)</a:t>
              </a:r>
            </a:p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100" b="1" baseline="0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বাংলাটিলা</a:t>
              </a:r>
              <a:r>
                <a:rPr lang="en-US" sz="4100" b="1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lang="en-US" sz="4100" b="1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দাখিল</a:t>
              </a:r>
              <a:r>
                <a:rPr lang="en-US" sz="4100" b="1" dirty="0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lang="en-US" sz="4100" b="1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মাদ্রাসা</a:t>
              </a:r>
              <a:endParaRPr lang="en-US" sz="4100" b="1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ea typeface="+mj-ea"/>
                <a:cs typeface="NikoshBAN" pitchFamily="2" charset="0"/>
              </a:endParaRPr>
            </a:p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100" b="1" baseline="0" dirty="0" err="1" smtClean="0">
                  <a:ln w="6350">
                    <a:solidFill>
                      <a:schemeClr val="tx1"/>
                    </a:solidFill>
                  </a:ln>
                  <a:latin typeface="NikoshBAN" pitchFamily="2" charset="0"/>
                  <a:ea typeface="+mj-ea"/>
                  <a:cs typeface="NikoshBAN" pitchFamily="2" charset="0"/>
                </a:rPr>
                <a:t>কুলাউড়া-মৌলভীবাজার</a:t>
              </a:r>
              <a:endParaRPr lang="en-US" sz="4100" b="1" baseline="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84" y="3878004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ick w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3816359" cy="449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5791200"/>
            <a:ext cx="53340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791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08" y="1143000"/>
            <a:ext cx="5069192" cy="4267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 c\Downloads\pnge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8962"/>
            <a:ext cx="3724853" cy="4287838"/>
          </a:xfrm>
          <a:prstGeom prst="rect">
            <a:avLst/>
          </a:prstGeom>
          <a:noFill/>
        </p:spPr>
      </p:pic>
      <p:pic>
        <p:nvPicPr>
          <p:cNvPr id="13" name="Picture 12" descr="plant 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6858000" cy="4572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47800" y="5181600"/>
            <a:ext cx="6172200" cy="838200"/>
            <a:chOff x="534798" y="4724400"/>
            <a:chExt cx="8458200" cy="838200"/>
          </a:xfrm>
        </p:grpSpPr>
        <p:sp>
          <p:nvSpPr>
            <p:cNvPr id="16" name="Rectangle 15"/>
            <p:cNvSpPr/>
            <p:nvPr/>
          </p:nvSpPr>
          <p:spPr>
            <a:xfrm>
              <a:off x="1676400" y="4724400"/>
              <a:ext cx="6096000" cy="838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798" y="4800600"/>
              <a:ext cx="845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চিত্রগুলোও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একটু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3622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১.কোষ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২.প্রাণীকোষ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উদ্ভিদকোষ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276600" y="1066800"/>
            <a:ext cx="26670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066800"/>
            <a:ext cx="19812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0593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উদ্ভিদকোষ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609600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কোষ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হলো জীবের মৌলিক গঠনগত ও কার্যগত একক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১৬৬৫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733800"/>
            <a:ext cx="8305800" cy="2057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আদিকেন্দ্রিক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কোষ।প্রকৃত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উদ্ভিদকোষ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1564" y="4572000"/>
            <a:ext cx="457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0" y="914400"/>
            <a:ext cx="457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obert h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8595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e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377312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953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48200" y="2286000"/>
            <a:ext cx="2057400" cy="9698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00600" y="2971800"/>
            <a:ext cx="1981200" cy="9698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3810000"/>
            <a:ext cx="2895600" cy="152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00600" y="1219200"/>
            <a:ext cx="1981200" cy="32558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752600" y="4343400"/>
            <a:ext cx="1066800" cy="76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752600" y="3276600"/>
            <a:ext cx="1524000" cy="76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447800" y="2362200"/>
            <a:ext cx="5334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05000" y="1143000"/>
            <a:ext cx="678874" cy="37407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301094">
            <a:off x="6342891" y="2005782"/>
            <a:ext cx="234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1330006">
            <a:off x="6128731" y="2585394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এন্ডোপ্লাজমিক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330006">
            <a:off x="6416627" y="354776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বডি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330006">
            <a:off x="6080173" y="95696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330006">
            <a:off x="-656116" y="80456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330006">
            <a:off x="-822373" y="209996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কোষঝিল্লী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330006">
            <a:off x="-746172" y="324296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সেন্ট্রোজোম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1330006">
            <a:off x="284640" y="4244069"/>
            <a:ext cx="137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গহ্বর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410200"/>
            <a:ext cx="9144000" cy="13716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প্রটোপ্লাজম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কোষঝিল্লী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মেমব্রেন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অঙ্গাণু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85800"/>
            <a:ext cx="69723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57800" y="3124200"/>
            <a:ext cx="1295400" cy="76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1330006">
            <a:off x="5885642" y="281644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গহ্বর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30006">
            <a:off x="6419042" y="190204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2209800"/>
            <a:ext cx="19050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895600"/>
            <a:ext cx="1364672" cy="2424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330006">
            <a:off x="-566131" y="2404098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981200" y="1905002"/>
            <a:ext cx="1447800" cy="76199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08098">
            <a:off x="-359091" y="144077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743200" y="976747"/>
            <a:ext cx="1447800" cy="76199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73153">
            <a:off x="990600" y="457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022598">
            <a:off x="-250888" y="482308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বডি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2057401" y="4592782"/>
            <a:ext cx="1406235" cy="28401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83727" y="1066800"/>
            <a:ext cx="1745673" cy="63038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881315">
            <a:off x="5839900" y="55745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67200" y="4592782"/>
            <a:ext cx="1905000" cy="36021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9811">
            <a:off x="5651378" y="483006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867400"/>
            <a:ext cx="91440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উদ্ভিদকোষ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21" grpId="0"/>
      <p:bldP spid="26" grpId="0"/>
      <p:bldP spid="27" grpId="0"/>
      <p:bldP spid="32" grpId="0"/>
      <p:bldP spid="36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341</TotalTime>
  <Words>248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Franklin Gothic Book</vt:lpstr>
      <vt:lpstr>Franklin Gothic Medium</vt:lpstr>
      <vt:lpstr>NikoshBAN</vt:lpstr>
      <vt:lpstr>Wingdings 2</vt:lpstr>
      <vt:lpstr>Trek</vt:lpstr>
      <vt:lpstr>PowerPoint Presentation</vt:lpstr>
      <vt:lpstr>শ্রেণি: 7ম বিষয়: বিজ্ঞান  অধ্যায়: ২ (উদ্ভিদ ও প্রাণীর কোষীয় সংগঠন)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c</dc:creator>
  <cp:lastModifiedBy>Lab PC-24</cp:lastModifiedBy>
  <cp:revision>63</cp:revision>
  <dcterms:created xsi:type="dcterms:W3CDTF">2025-12-18T08:28:44Z</dcterms:created>
  <dcterms:modified xsi:type="dcterms:W3CDTF">2026-06-21T10:25:02Z</dcterms:modified>
</cp:coreProperties>
</file>