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80" r:id="rId2"/>
    <p:sldId id="281" r:id="rId3"/>
    <p:sldId id="282" r:id="rId4"/>
    <p:sldId id="278" r:id="rId5"/>
    <p:sldId id="256" r:id="rId6"/>
    <p:sldId id="258" r:id="rId7"/>
    <p:sldId id="260" r:id="rId8"/>
    <p:sldId id="262" r:id="rId9"/>
    <p:sldId id="257" r:id="rId10"/>
    <p:sldId id="259" r:id="rId11"/>
    <p:sldId id="261" r:id="rId12"/>
    <p:sldId id="263" r:id="rId13"/>
    <p:sldId id="264" r:id="rId14"/>
    <p:sldId id="265" r:id="rId15"/>
    <p:sldId id="274" r:id="rId16"/>
    <p:sldId id="266" r:id="rId17"/>
    <p:sldId id="267" r:id="rId18"/>
    <p:sldId id="268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2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1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09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4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855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3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3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1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95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2E7D7B-4638-4424-AB5A-7C26AB4DFC20}" type="datetimeFigureOut">
              <a:rPr lang="en-US" smtClean="0"/>
              <a:t>21-Jun-2026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7E59AD-7B6F-4E65-A233-F0095511A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8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141" y="244444"/>
            <a:ext cx="10924674" cy="6328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0418" y="4591210"/>
            <a:ext cx="9383648" cy="769441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074" name="Picture 2" descr="Cute School kids with backpack walking crossing road near pedestrian  traffic light on zebra cross way to school 9295242 Vector Art at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32" y="567348"/>
            <a:ext cx="3769261" cy="35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ebra crossing cartoon Images - Free Download on Magnific (formerly Freepi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6" y="1198739"/>
            <a:ext cx="5016117" cy="29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13" y="235390"/>
            <a:ext cx="11097929" cy="6059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4277" y="588475"/>
            <a:ext cx="10502020" cy="1323439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আমরা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চারপাশ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থেকে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আরও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খুঁজে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বের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করি</a:t>
            </a:r>
            <a:r>
              <a:rPr lang="en-US" sz="4000" b="1" dirty="0">
                <a:solidFill>
                  <a:schemeClr val="bg1"/>
                </a:solidFill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4" y="2579595"/>
            <a:ext cx="3096754" cy="2671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1" y="2548479"/>
            <a:ext cx="2764610" cy="2702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25" y="2548478"/>
            <a:ext cx="2910689" cy="2702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81" y="217284"/>
            <a:ext cx="11271138" cy="6328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101" y="579422"/>
            <a:ext cx="1013988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 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440922"/>
            <a:ext cx="9678154" cy="1200329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আমাদের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চারপশ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থেকে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আরও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খুঁজে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বের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করি</a:t>
            </a:r>
            <a:r>
              <a:rPr lang="en-US" sz="3600" b="1" dirty="0">
                <a:solidFill>
                  <a:schemeClr val="bg1"/>
                </a:solidFill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1" y="2236540"/>
            <a:ext cx="1903406" cy="2861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6740" y="2322359"/>
            <a:ext cx="9180214" cy="1077218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আমি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গোলাকার</a:t>
            </a:r>
            <a:r>
              <a:rPr lang="en-US" sz="3200" b="1" dirty="0">
                <a:solidFill>
                  <a:schemeClr val="bg1"/>
                </a:solidFill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</a:rPr>
              <a:t>চতুর্ভুজাকার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err="1">
                <a:solidFill>
                  <a:schemeClr val="bg1"/>
                </a:solidFill>
              </a:rPr>
              <a:t>আকৃতি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ব্যবহার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করে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একটি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তৈরি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করেছি</a:t>
            </a:r>
            <a:r>
              <a:rPr lang="en-US" sz="3200" b="1" dirty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4190" y="4164591"/>
            <a:ext cx="9478978" cy="1195057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147740" y="4347762"/>
            <a:ext cx="805759" cy="752647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53499" y="4383977"/>
            <a:ext cx="981928" cy="716432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0189535" y="4344963"/>
            <a:ext cx="805759" cy="752647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124002" y="4383977"/>
            <a:ext cx="805759" cy="752647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24902" y="4409625"/>
            <a:ext cx="981928" cy="716432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198" y="4409468"/>
            <a:ext cx="981928" cy="716432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68684" y="4381178"/>
            <a:ext cx="981928" cy="716432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97281" y="4409468"/>
            <a:ext cx="981928" cy="716432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148980" y="4381178"/>
            <a:ext cx="981928" cy="716432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311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758" y="217284"/>
            <a:ext cx="11328936" cy="6328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6342" y="3673175"/>
            <a:ext cx="7843806" cy="1446550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77" y="3299275"/>
            <a:ext cx="2096708" cy="2588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387" y="1588848"/>
            <a:ext cx="9470211" cy="1258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43065" y="1729211"/>
            <a:ext cx="751437" cy="787652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5715" y="1792586"/>
            <a:ext cx="860079" cy="7152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98220" y="1801639"/>
            <a:ext cx="860079" cy="7152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7381" y="1801639"/>
            <a:ext cx="860079" cy="7152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75715" y="529573"/>
            <a:ext cx="860079" cy="7152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0941" y="1860487"/>
            <a:ext cx="860079" cy="7152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9461" y="1865013"/>
            <a:ext cx="860079" cy="7152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1420" y="1860487"/>
            <a:ext cx="860079" cy="7152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66342" y="429984"/>
            <a:ext cx="751437" cy="787652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8671604" y="1788059"/>
            <a:ext cx="751437" cy="787652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4533967" y="1765425"/>
            <a:ext cx="751437" cy="787652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330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888" y="217284"/>
            <a:ext cx="11328935" cy="6328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2586" y="706170"/>
            <a:ext cx="9632887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নিচের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ছবিগুলো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ইচ্ছেমতো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প্যাটার্নে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সাজাই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597529" y="570368"/>
            <a:ext cx="1077362" cy="769545"/>
          </a:xfrm>
          <a:prstGeom prst="triangle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9" y="1482792"/>
            <a:ext cx="1311239" cy="97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96" y="1518697"/>
            <a:ext cx="1311239" cy="976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27" y="1468128"/>
            <a:ext cx="1311239" cy="976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58" y="1468128"/>
            <a:ext cx="1311239" cy="976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65" y="1646623"/>
            <a:ext cx="828224" cy="902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40" y="1621286"/>
            <a:ext cx="828224" cy="902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06" y="1566965"/>
            <a:ext cx="828224" cy="902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13" y="1564620"/>
            <a:ext cx="828224" cy="902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79" y="1566965"/>
            <a:ext cx="828224" cy="902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21" y="1621286"/>
            <a:ext cx="828224" cy="9022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2586" y="3449908"/>
            <a:ext cx="9632887" cy="1421394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20" y="3576379"/>
            <a:ext cx="828224" cy="902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20" y="3626051"/>
            <a:ext cx="828224" cy="902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05" y="3709462"/>
            <a:ext cx="828224" cy="902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57" y="3688650"/>
            <a:ext cx="828224" cy="902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37" y="3530852"/>
            <a:ext cx="828224" cy="902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63" y="3601038"/>
            <a:ext cx="828224" cy="9022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48" y="3593917"/>
            <a:ext cx="1311239" cy="9762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02" y="3626051"/>
            <a:ext cx="1311239" cy="976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65" y="3552111"/>
            <a:ext cx="1311239" cy="9762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89" y="3514491"/>
            <a:ext cx="1311239" cy="976226"/>
          </a:xfrm>
          <a:prstGeom prst="rect">
            <a:avLst/>
          </a:prstGeom>
        </p:spPr>
      </p:pic>
      <p:sp>
        <p:nvSpPr>
          <p:cNvPr id="30" name="Flowchart: Terminator 29"/>
          <p:cNvSpPr/>
          <p:nvPr/>
        </p:nvSpPr>
        <p:spPr>
          <a:xfrm>
            <a:off x="1538521" y="5056259"/>
            <a:ext cx="10141015" cy="1267485"/>
          </a:xfrm>
          <a:prstGeom prst="flowChartTerminator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85" y="5134588"/>
            <a:ext cx="828224" cy="9022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21" y="5083282"/>
            <a:ext cx="828224" cy="902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57" y="5134588"/>
            <a:ext cx="828224" cy="9022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59" y="5134588"/>
            <a:ext cx="828224" cy="9022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04" y="5207033"/>
            <a:ext cx="828224" cy="9022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03" y="5230506"/>
            <a:ext cx="828224" cy="9022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01" y="5039554"/>
            <a:ext cx="1311239" cy="9762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3" y="5077353"/>
            <a:ext cx="1311239" cy="9762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41" y="5009342"/>
            <a:ext cx="1311239" cy="9762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69" y="5039554"/>
            <a:ext cx="1311239" cy="976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37" y="4970361"/>
            <a:ext cx="1311239" cy="9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136" y="234819"/>
            <a:ext cx="11261559" cy="6328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8052" y="479223"/>
            <a:ext cx="5803271" cy="769441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বইয়ের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সাথে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সংযোগ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374" y="1485376"/>
            <a:ext cx="10655166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প্রাথমিক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গণিত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বইয়ের</a:t>
            </a:r>
            <a:r>
              <a:rPr lang="en-US" sz="3600" b="1" dirty="0">
                <a:solidFill>
                  <a:srgbClr val="FF0000"/>
                </a:solidFill>
              </a:rPr>
              <a:t> ১০৫ ও ১০৬ </a:t>
            </a:r>
            <a:r>
              <a:rPr lang="en-US" sz="3600" b="1" dirty="0" err="1">
                <a:solidFill>
                  <a:srgbClr val="FF0000"/>
                </a:solidFill>
              </a:rPr>
              <a:t>পৃষ্ঠা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খুলে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দেখি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682" y="2270948"/>
            <a:ext cx="3128210" cy="4107315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911" y="2270947"/>
            <a:ext cx="3063090" cy="4107315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69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64" y="190123"/>
            <a:ext cx="11069054" cy="6172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80506" y="278497"/>
            <a:ext cx="3847723" cy="707886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দলীয়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কাজ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095" y="1061593"/>
            <a:ext cx="10266630" cy="1815882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১।পোস্টার </a:t>
            </a:r>
            <a:r>
              <a:rPr lang="en-US" sz="2800" b="1" dirty="0" err="1">
                <a:solidFill>
                  <a:schemeClr val="bg1"/>
                </a:solidFill>
              </a:rPr>
              <a:t>পেপার</a:t>
            </a:r>
            <a:r>
              <a:rPr lang="en-US" sz="2800" b="1" dirty="0">
                <a:solidFill>
                  <a:schemeClr val="bg1"/>
                </a:solidFill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</a:rPr>
              <a:t>স্বাক্ষর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কলম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করে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পাতা</a:t>
            </a:r>
            <a:r>
              <a:rPr lang="en-US" sz="2800" b="1" dirty="0">
                <a:solidFill>
                  <a:schemeClr val="bg1"/>
                </a:solidFill>
              </a:rPr>
              <a:t> ,</a:t>
            </a:r>
            <a:r>
              <a:rPr lang="en-US" sz="2800" b="1" dirty="0" err="1">
                <a:solidFill>
                  <a:schemeClr val="bg1"/>
                </a:solidFill>
              </a:rPr>
              <a:t>ফুল,তেঁতুলের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বীজ,বোতলের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মুখ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ইত্যাদি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করে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তৈরি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করবে।শিক্ষক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প্রয়োজনীয়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সহায়তা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দিবেন</a:t>
            </a:r>
            <a:r>
              <a:rPr lang="en-US" sz="2800" b="1" dirty="0">
                <a:solidFill>
                  <a:schemeClr val="bg1"/>
                </a:solidFill>
              </a:rPr>
              <a:t>।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২।ত্রিভুজ,চতুর্ভুজ,বৃত্ত </a:t>
            </a:r>
            <a:r>
              <a:rPr lang="en-US" sz="2800" b="1" dirty="0" err="1">
                <a:solidFill>
                  <a:schemeClr val="bg1"/>
                </a:solidFill>
              </a:rPr>
              <a:t>দিয়ে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ইচ্ছেমতো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তৈরি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করবে</a:t>
            </a:r>
            <a:r>
              <a:rPr lang="en-US" sz="2800" b="1" dirty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6970" y="4042474"/>
            <a:ext cx="3458424" cy="769441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বেলি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দল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7778" y="4086610"/>
            <a:ext cx="3458424" cy="769441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গোলাপ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দল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224" y="5002158"/>
            <a:ext cx="10728356" cy="1113577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6087" y="5069940"/>
            <a:ext cx="841972" cy="7242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824273" y="5069940"/>
            <a:ext cx="977774" cy="774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897107" y="5069940"/>
            <a:ext cx="941561" cy="774071"/>
          </a:xfrm>
          <a:prstGeom prst="triangle">
            <a:avLst>
              <a:gd name="adj" fmla="val 508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902797" y="5076731"/>
            <a:ext cx="941561" cy="774071"/>
          </a:xfrm>
          <a:prstGeom prst="triangle">
            <a:avLst>
              <a:gd name="adj" fmla="val 508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8159432" y="5030331"/>
            <a:ext cx="941561" cy="774071"/>
          </a:xfrm>
          <a:prstGeom prst="triangle">
            <a:avLst>
              <a:gd name="adj" fmla="val 508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7082826" y="5012224"/>
            <a:ext cx="941561" cy="774071"/>
          </a:xfrm>
          <a:prstGeom prst="triangle">
            <a:avLst>
              <a:gd name="adj" fmla="val 508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0185147" y="5069939"/>
            <a:ext cx="977774" cy="774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039413" y="5152930"/>
            <a:ext cx="977774" cy="774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26990" y="5101627"/>
            <a:ext cx="841972" cy="7242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62396" y="5138972"/>
            <a:ext cx="841972" cy="7242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3041" y="3007401"/>
            <a:ext cx="10284737" cy="954107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৩।ছবিগুলো </a:t>
            </a:r>
            <a:r>
              <a:rPr lang="en-US" sz="2800" b="1" dirty="0" err="1">
                <a:solidFill>
                  <a:schemeClr val="bg1"/>
                </a:solidFill>
              </a:rPr>
              <a:t>যৌক্তিকভাবে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সাজাতে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পারছে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কিনা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সতর্কভাবে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খেয়াল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রাখতে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হবে</a:t>
            </a:r>
            <a:r>
              <a:rPr lang="en-US" sz="2800" b="1" dirty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56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265" y="244444"/>
            <a:ext cx="11049802" cy="6328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0550" y="1277014"/>
            <a:ext cx="2842787" cy="830997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369" y="2601533"/>
            <a:ext cx="10330004" cy="2123658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ইচ্ছেমতো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করবে,শ্রেণিতে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461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638" y="235391"/>
            <a:ext cx="11165306" cy="6328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29347" y="769369"/>
            <a:ext cx="3862779" cy="1015663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375" y="4350335"/>
            <a:ext cx="10773625" cy="1569660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১।প্রত্যেকে </a:t>
            </a:r>
            <a:r>
              <a:rPr lang="en-US" sz="3200" b="1" dirty="0" err="1">
                <a:solidFill>
                  <a:schemeClr val="bg1"/>
                </a:solidFill>
              </a:rPr>
              <a:t>বাড়ি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থেকে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গোলাকার</a:t>
            </a:r>
            <a:r>
              <a:rPr lang="en-US" sz="3200" b="1" dirty="0">
                <a:solidFill>
                  <a:schemeClr val="bg1"/>
                </a:solidFill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</a:rPr>
              <a:t>চতুর্ভুজাকার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err="1">
                <a:solidFill>
                  <a:schemeClr val="bg1"/>
                </a:solidFill>
              </a:rPr>
              <a:t>আকৃতি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ব্যবহার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করে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একটি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তৈরি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করে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নিয়ে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আসবে।রং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করবে</a:t>
            </a:r>
            <a:r>
              <a:rPr lang="en-US" sz="3200" b="1" dirty="0">
                <a:solidFill>
                  <a:schemeClr val="bg1"/>
                </a:solidFill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30" y="620389"/>
            <a:ext cx="3240608" cy="32626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71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00943" y="2650435"/>
            <a:ext cx="3416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3" y="1338262"/>
            <a:ext cx="3124200" cy="145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54332" y="3769585"/>
            <a:ext cx="3124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1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5" y="460512"/>
            <a:ext cx="5307496" cy="5307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9688" y="2438852"/>
            <a:ext cx="47972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8" y="250754"/>
            <a:ext cx="3943232" cy="3178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1A6927-9431-441F-BFC4-D4C1362A4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29" y="4209278"/>
            <a:ext cx="991538" cy="8911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3C576C4-4591-411B-B662-944F2CEE1972}"/>
              </a:ext>
            </a:extLst>
          </p:cNvPr>
          <p:cNvSpPr/>
          <p:nvPr/>
        </p:nvSpPr>
        <p:spPr>
          <a:xfrm>
            <a:off x="2355871" y="4175982"/>
            <a:ext cx="1514902" cy="1007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1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-0.19421 L -0.04908 -0.0949 L -0.03307 -0.19421 L -0.0164 -0.0949 L 0.00053 -0.19421 L 0.01641 -0.0949 L 0.03308 -0.19421 L 0.04896 -0.0949 L 0.06589 -0.19421 L 0.08282 -0.0949 L 0.09844 -0.19421 L 0.11537 -0.0949 L 0.13125 -0.19421 L 0.14805 -0.0949 L 0.16485 -0.19421 L 0.18073 -0.0949 L 0.19779 -0.19421 " pathEditMode="relative" rAng="0" ptsTypes="AAAAAAAAAAAAAAAAA">
                                      <p:cBhvr>
                                        <p:cTn id="13" dur="2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49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04214" y="794109"/>
            <a:ext cx="4890051" cy="12722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8316" y="4725167"/>
            <a:ext cx="7209182" cy="12906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নামঃ মোঃ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ভূঞা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18নং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সাধারচর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প্রাঃ বিদ্যালয়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20180209_23360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3903" y="2174388"/>
            <a:ext cx="2870672" cy="2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2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773" y="519764"/>
            <a:ext cx="10568539" cy="575590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28316" y="746454"/>
            <a:ext cx="3458425" cy="830997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শিখনফল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533" y="1816091"/>
            <a:ext cx="9702265" cy="4031873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শিখনফলঃ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এই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পাঠ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শেষে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শিক্ষার্থীরা</a:t>
            </a:r>
            <a:r>
              <a:rPr lang="en-US" sz="2400" b="1" dirty="0">
                <a:solidFill>
                  <a:schemeClr val="bg1"/>
                </a:solidFill>
              </a:rPr>
              <a:t>-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৬.৬.১    </a:t>
            </a:r>
            <a:r>
              <a:rPr lang="en-US" sz="2400" b="1" dirty="0" err="1">
                <a:solidFill>
                  <a:schemeClr val="bg1"/>
                </a:solidFill>
              </a:rPr>
              <a:t>জ্যামিতিক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আকৃতি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অনুযায়ী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বিভিন্ন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বস্তুর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উৎসাহের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সাথে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খুঁজে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বের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করতে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পারবে</a:t>
            </a:r>
            <a:r>
              <a:rPr lang="en-US" sz="2400" b="1" dirty="0">
                <a:solidFill>
                  <a:schemeClr val="bg1"/>
                </a:solidFill>
              </a:rPr>
              <a:t>।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৬.৬.২     </a:t>
            </a:r>
            <a:r>
              <a:rPr lang="en-US" sz="2400" b="1" dirty="0" err="1">
                <a:solidFill>
                  <a:schemeClr val="bg1"/>
                </a:solidFill>
              </a:rPr>
              <a:t>জ্যামিতিক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আকৃতি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dirty="0" err="1">
                <a:solidFill>
                  <a:schemeClr val="bg1"/>
                </a:solidFill>
              </a:rPr>
              <a:t>ব্যবহার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করে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সৃজনশীলতার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সাথে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নতুন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dirty="0" err="1">
                <a:solidFill>
                  <a:schemeClr val="bg1"/>
                </a:solidFill>
              </a:rPr>
              <a:t>তৈরি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করতে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পারবে</a:t>
            </a:r>
            <a:r>
              <a:rPr lang="en-US" sz="2400" b="1" dirty="0">
                <a:solidFill>
                  <a:schemeClr val="bg1"/>
                </a:solidFill>
              </a:rPr>
              <a:t>।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৬.৬.৩      </a:t>
            </a:r>
            <a:r>
              <a:rPr lang="en-US" sz="2400" b="1" dirty="0" err="1">
                <a:solidFill>
                  <a:schemeClr val="bg1"/>
                </a:solidFill>
              </a:rPr>
              <a:t>তৈরিকৃত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প্যাটার্নের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যৌক্তিকতা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en-US" sz="2400" b="1" dirty="0" err="1">
                <a:solidFill>
                  <a:schemeClr val="bg1"/>
                </a:solidFill>
              </a:rPr>
              <a:t>উপস্থাপন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করতে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পারবে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643" y="442761"/>
            <a:ext cx="10404911" cy="5717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80" y="2141953"/>
            <a:ext cx="3696101" cy="325044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145405" y="690791"/>
            <a:ext cx="9365381" cy="95410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ছবিগুলো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মনোযোগ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দিয়ে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লক্ষ্য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করি</a:t>
            </a:r>
            <a:r>
              <a:rPr lang="en-US" sz="2800" b="1" dirty="0">
                <a:solidFill>
                  <a:schemeClr val="bg1"/>
                </a:solidFill>
              </a:rPr>
              <a:t>। </a:t>
            </a:r>
            <a:r>
              <a:rPr lang="en-US" sz="2800" b="1" dirty="0" err="1">
                <a:solidFill>
                  <a:schemeClr val="bg1"/>
                </a:solidFill>
              </a:rPr>
              <a:t>কোথায়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দেখেছি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এখানে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জ্যামিতিক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আকৃতি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রয়েছে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92" y="2201954"/>
            <a:ext cx="4798622" cy="3130441"/>
          </a:xfrm>
          <a:prstGeom prst="rect">
            <a:avLst/>
          </a:prstGeom>
          <a:ln w="28575">
            <a:solidFill>
              <a:srgbClr val="FF0000"/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363404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6648" y="539015"/>
            <a:ext cx="10693668" cy="578478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1" y="1129191"/>
            <a:ext cx="2265213" cy="3404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5304" y="757371"/>
            <a:ext cx="7858408" cy="2062103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আমি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রাস্তায়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জেব্রাক্রসিং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দেখেছি</a:t>
            </a:r>
            <a:r>
              <a:rPr lang="en-US" sz="3200" b="1" dirty="0">
                <a:solidFill>
                  <a:schemeClr val="bg1"/>
                </a:solidFill>
              </a:rPr>
              <a:t>। </a:t>
            </a:r>
            <a:r>
              <a:rPr lang="en-US" sz="3200" b="1" dirty="0" err="1">
                <a:solidFill>
                  <a:schemeClr val="bg1"/>
                </a:solidFill>
              </a:rPr>
              <a:t>এতে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মোটা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err="1">
                <a:solidFill>
                  <a:schemeClr val="bg1"/>
                </a:solidFill>
              </a:rPr>
              <a:t>করে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দাগ</a:t>
            </a:r>
            <a:r>
              <a:rPr lang="en-US" sz="3200" b="1" dirty="0">
                <a:solidFill>
                  <a:schemeClr val="bg1"/>
                </a:solidFill>
              </a:rPr>
              <a:t>/  </a:t>
            </a:r>
            <a:r>
              <a:rPr lang="en-US" sz="3200" b="1" dirty="0" err="1">
                <a:solidFill>
                  <a:schemeClr val="bg1"/>
                </a:solidFill>
              </a:rPr>
              <a:t>চারকোনা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err="1">
                <a:solidFill>
                  <a:schemeClr val="bg1"/>
                </a:solidFill>
              </a:rPr>
              <a:t>দাগ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আছে।এতে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আছে।জেব্রা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ক্রসিং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দিয়ে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রাস্তা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পার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হই</a:t>
            </a:r>
            <a:r>
              <a:rPr lang="en-US" sz="3200" b="1" dirty="0">
                <a:solidFill>
                  <a:schemeClr val="bg1"/>
                </a:solidFill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73" y="3228221"/>
            <a:ext cx="2178416" cy="2481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9827" y="4509757"/>
            <a:ext cx="6241746" cy="1200329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জেব্রার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শরীরে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এমন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সাদাকালো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প্যাটার্ন</a:t>
            </a:r>
            <a:r>
              <a:rPr lang="en-US" sz="3600" b="1" dirty="0">
                <a:solidFill>
                  <a:schemeClr val="bg1"/>
                </a:solidFill>
              </a:rPr>
              <a:t>  </a:t>
            </a:r>
            <a:r>
              <a:rPr lang="en-US" sz="3600" b="1" dirty="0" err="1">
                <a:solidFill>
                  <a:schemeClr val="bg1"/>
                </a:solidFill>
              </a:rPr>
              <a:t>আছে</a:t>
            </a:r>
            <a:r>
              <a:rPr lang="en-US" sz="3600" b="1" dirty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09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160" y="654517"/>
            <a:ext cx="9644513" cy="540939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77402" y="1197322"/>
            <a:ext cx="5524804" cy="769441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আজকের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পাঠ</a:t>
            </a:r>
            <a:r>
              <a:rPr lang="en-US" sz="4400" b="1" dirty="0">
                <a:solidFill>
                  <a:schemeClr val="bg1"/>
                </a:solidFill>
              </a:rPr>
              <a:t>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5106" y="2252311"/>
            <a:ext cx="5409397" cy="30162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endParaRPr lang="en-US" sz="19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403" y="856648"/>
            <a:ext cx="10241280" cy="536127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53" y="1396302"/>
            <a:ext cx="7977180" cy="4435967"/>
          </a:xfrm>
          <a:prstGeom prst="rect">
            <a:avLst/>
          </a:prstGeom>
          <a:ln w="28575">
            <a:solidFill>
              <a:srgbClr val="FF0000"/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21892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395" y="206236"/>
            <a:ext cx="10972800" cy="6198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6947" y="1094937"/>
            <a:ext cx="6772896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সাদাকালো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079" y="4946250"/>
            <a:ext cx="4102003" cy="70788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সাদাকালো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8684" y="4934132"/>
            <a:ext cx="226336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জেব্রা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চাঁদপুর-কুমিল্লা মহাসড়কে জেব্রা ক্রসিং চা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6" y="2116480"/>
            <a:ext cx="4038166" cy="26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জেব্রার গোশত কি হালাল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47" y="2116480"/>
            <a:ext cx="4294555" cy="26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6947" y="512087"/>
            <a:ext cx="74499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জেব্রা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3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</TotalTime>
  <Words>301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Sohel</cp:lastModifiedBy>
  <cp:revision>55</cp:revision>
  <dcterms:created xsi:type="dcterms:W3CDTF">2024-08-19T10:54:31Z</dcterms:created>
  <dcterms:modified xsi:type="dcterms:W3CDTF">2026-06-21T15:29:52Z</dcterms:modified>
</cp:coreProperties>
</file>