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sldIdLst>
    <p:sldId id="274" r:id="rId13"/>
    <p:sldId id="257" r:id="rId14"/>
    <p:sldId id="258" r:id="rId15"/>
    <p:sldId id="259" r:id="rId16"/>
    <p:sldId id="260" r:id="rId17"/>
    <p:sldId id="262" r:id="rId18"/>
    <p:sldId id="263" r:id="rId19"/>
    <p:sldId id="264" r:id="rId20"/>
    <p:sldId id="266" r:id="rId21"/>
    <p:sldId id="267" r:id="rId22"/>
    <p:sldId id="265" r:id="rId23"/>
    <p:sldId id="270" r:id="rId24"/>
    <p:sldId id="271" r:id="rId25"/>
    <p:sldId id="272" r:id="rId2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54"/>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fontAlgn="base"/>
            <a:endParaRPr lang="zh-CN" altLang="en-US" strike="noStrike" noProof="1" dirty="0"/>
          </a:p>
        </p:txBody>
      </p:sp>
      <p:sp>
        <p:nvSpPr>
          <p:cNvPr id="8" name="Footer Placeholder 7"/>
          <p:cNvSpPr>
            <a:spLocks noGrp="1"/>
          </p:cNvSpPr>
          <p:nvPr>
            <p:ph type="ftr" sz="quarter" idx="11"/>
          </p:nvPr>
        </p:nvSpPr>
        <p:spPr/>
        <p:txBody>
          <a:bodyPr/>
          <a:p>
            <a:pPr lvl="0" fontAlgn="base"/>
            <a:endParaRPr lang="zh-CN" altLang="en-US" strike="noStrike" noProof="1" dirty="0"/>
          </a:p>
        </p:txBody>
      </p:sp>
      <p:sp>
        <p:nvSpPr>
          <p:cNvPr id="9" name="Slide Number Placeholder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fontAlgn="base"/>
            <a:endParaRPr lang="zh-CN" altLang="en-US" strike="noStrike" noProof="1" dirty="0"/>
          </a:p>
        </p:txBody>
      </p:sp>
      <p:sp>
        <p:nvSpPr>
          <p:cNvPr id="4" name="Footer Placeholder 3"/>
          <p:cNvSpPr>
            <a:spLocks noGrp="1"/>
          </p:cNvSpPr>
          <p:nvPr>
            <p:ph type="ftr" sz="quarter" idx="11"/>
          </p:nvPr>
        </p:nvSpPr>
        <p:spPr/>
        <p:txBody>
          <a:bodyPr/>
          <a:p>
            <a:pPr lvl="0" fontAlgn="base"/>
            <a:endParaRPr lang="zh-CN" altLang="en-US" strike="noStrike" noProof="1" dirty="0"/>
          </a:p>
        </p:txBody>
      </p:sp>
      <p:sp>
        <p:nvSpPr>
          <p:cNvPr id="5" name="Slide Number Placeholder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fontAlgn="base"/>
            <a:endParaRPr lang="zh-CN" altLang="en-US" strike="noStrike" noProof="1" dirty="0"/>
          </a:p>
        </p:txBody>
      </p:sp>
      <p:sp>
        <p:nvSpPr>
          <p:cNvPr id="3" name="Footer Placeholder 2"/>
          <p:cNvSpPr>
            <a:spLocks noGrp="1"/>
          </p:cNvSpPr>
          <p:nvPr>
            <p:ph type="ftr" sz="quarter" idx="11"/>
          </p:nvPr>
        </p:nvSpPr>
        <p:spPr/>
        <p:txBody>
          <a:bodyPr/>
          <a:p>
            <a:pPr lvl="0" fontAlgn="base"/>
            <a:endParaRPr lang="zh-CN" altLang="en-US" strike="noStrike" noProof="1" dirty="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fontAlgn="base"/>
            <a:endParaRPr lang="zh-CN" altLang="en-US" strike="noStrike" noProof="1" dirty="0"/>
          </a:p>
        </p:txBody>
      </p:sp>
      <p:sp>
        <p:nvSpPr>
          <p:cNvPr id="8" name="Footer Placeholder 7"/>
          <p:cNvSpPr>
            <a:spLocks noGrp="1"/>
          </p:cNvSpPr>
          <p:nvPr>
            <p:ph type="ftr" sz="quarter" idx="11"/>
          </p:nvPr>
        </p:nvSpPr>
        <p:spPr/>
        <p:txBody>
          <a:bodyPr/>
          <a:p>
            <a:pPr lvl="0" fontAlgn="base"/>
            <a:endParaRPr lang="zh-CN" altLang="en-US" strike="noStrike" noProof="1" dirty="0"/>
          </a:p>
        </p:txBody>
      </p:sp>
      <p:sp>
        <p:nvSpPr>
          <p:cNvPr id="9" name="Slide Number Placeholder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fontAlgn="base"/>
            <a:endParaRPr lang="zh-CN" altLang="en-US" strike="noStrike" noProof="1" dirty="0"/>
          </a:p>
        </p:txBody>
      </p:sp>
      <p:sp>
        <p:nvSpPr>
          <p:cNvPr id="4" name="Footer Placeholder 3"/>
          <p:cNvSpPr>
            <a:spLocks noGrp="1"/>
          </p:cNvSpPr>
          <p:nvPr>
            <p:ph type="ftr" sz="quarter" idx="11"/>
          </p:nvPr>
        </p:nvSpPr>
        <p:spPr/>
        <p:txBody>
          <a:bodyPr/>
          <a:p>
            <a:pPr lvl="0" fontAlgn="base"/>
            <a:endParaRPr lang="zh-CN" altLang="en-US" strike="noStrike" noProof="1" dirty="0"/>
          </a:p>
        </p:txBody>
      </p:sp>
      <p:sp>
        <p:nvSpPr>
          <p:cNvPr id="5" name="Slide Number Placeholder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fontAlgn="base"/>
            <a:endParaRPr lang="zh-CN" altLang="en-US" strike="noStrike" noProof="1" dirty="0"/>
          </a:p>
        </p:txBody>
      </p:sp>
      <p:sp>
        <p:nvSpPr>
          <p:cNvPr id="3" name="Footer Placeholder 2"/>
          <p:cNvSpPr>
            <a:spLocks noGrp="1"/>
          </p:cNvSpPr>
          <p:nvPr>
            <p:ph type="ftr" sz="quarter" idx="11"/>
          </p:nvPr>
        </p:nvSpPr>
        <p:spPr/>
        <p:txBody>
          <a:bodyPr/>
          <a:p>
            <a:pPr lvl="0" fontAlgn="base"/>
            <a:endParaRPr lang="zh-CN" altLang="en-US" strike="noStrike" noProof="1" dirty="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endParaRPr lang="zh-CN" altLang="en-US" strike="noStrike" noProof="1"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fontAlgn="base"/>
            <a:endParaRPr lang="zh-CN" altLang="en-US" strike="noStrike" noProof="1" dirty="0"/>
          </a:p>
        </p:txBody>
      </p:sp>
      <p:sp>
        <p:nvSpPr>
          <p:cNvPr id="8" name="Footer Placeholder 7"/>
          <p:cNvSpPr>
            <a:spLocks noGrp="1"/>
          </p:cNvSpPr>
          <p:nvPr>
            <p:ph type="ftr" sz="quarter" idx="11"/>
          </p:nvPr>
        </p:nvSpPr>
        <p:spPr/>
        <p:txBody>
          <a:bodyPr/>
          <a:p>
            <a:pPr lvl="0" fontAlgn="base"/>
            <a:endParaRPr lang="zh-CN" altLang="en-US" strike="noStrike" noProof="1" dirty="0"/>
          </a:p>
        </p:txBody>
      </p:sp>
      <p:sp>
        <p:nvSpPr>
          <p:cNvPr id="9" name="Slide Number Placeholder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fontAlgn="base"/>
            <a:endParaRPr lang="zh-CN" altLang="en-US" strike="noStrike" noProof="1" dirty="0"/>
          </a:p>
        </p:txBody>
      </p:sp>
      <p:sp>
        <p:nvSpPr>
          <p:cNvPr id="4" name="Footer Placeholder 3"/>
          <p:cNvSpPr>
            <a:spLocks noGrp="1"/>
          </p:cNvSpPr>
          <p:nvPr>
            <p:ph type="ftr" sz="quarter" idx="11"/>
          </p:nvPr>
        </p:nvSpPr>
        <p:spPr/>
        <p:txBody>
          <a:bodyPr/>
          <a:p>
            <a:pPr lvl="0" fontAlgn="base"/>
            <a:endParaRPr lang="zh-CN" altLang="en-US" strike="noStrike" noProof="1" dirty="0"/>
          </a:p>
        </p:txBody>
      </p:sp>
      <p:sp>
        <p:nvSpPr>
          <p:cNvPr id="5" name="Slide Number Placeholder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fontAlgn="base"/>
            <a:endParaRPr lang="zh-CN" altLang="en-US" strike="noStrike" noProof="1" dirty="0"/>
          </a:p>
        </p:txBody>
      </p:sp>
      <p:sp>
        <p:nvSpPr>
          <p:cNvPr id="3" name="Footer Placeholder 2"/>
          <p:cNvSpPr>
            <a:spLocks noGrp="1"/>
          </p:cNvSpPr>
          <p:nvPr>
            <p:ph type="ftr" sz="quarter" idx="11"/>
          </p:nvPr>
        </p:nvSpPr>
        <p:spPr/>
        <p:txBody>
          <a:bodyPr/>
          <a:p>
            <a:pPr lvl="0" fontAlgn="base"/>
            <a:endParaRPr lang="zh-CN" altLang="en-US" strike="noStrike" noProof="1" dirty="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fontAlgn="base"/>
            <a:endParaRPr lang="zh-CN" altLang="en-US" strike="noStrike" noProof="1" dirty="0"/>
          </a:p>
        </p:txBody>
      </p:sp>
      <p:sp>
        <p:nvSpPr>
          <p:cNvPr id="8" name="Footer Placeholder 7"/>
          <p:cNvSpPr>
            <a:spLocks noGrp="1"/>
          </p:cNvSpPr>
          <p:nvPr>
            <p:ph type="ftr" sz="quarter" idx="11"/>
          </p:nvPr>
        </p:nvSpPr>
        <p:spPr/>
        <p:txBody>
          <a:bodyPr/>
          <a:p>
            <a:pPr lvl="0" fontAlgn="base"/>
            <a:endParaRPr lang="zh-CN" altLang="en-US" strike="noStrike" noProof="1" dirty="0"/>
          </a:p>
        </p:txBody>
      </p:sp>
      <p:sp>
        <p:nvSpPr>
          <p:cNvPr id="9" name="Slide Number Placeholder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fontAlgn="base"/>
            <a:endParaRPr lang="zh-CN" altLang="en-US" strike="noStrike" noProof="1" dirty="0"/>
          </a:p>
        </p:txBody>
      </p:sp>
      <p:sp>
        <p:nvSpPr>
          <p:cNvPr id="4" name="Footer Placeholder 3"/>
          <p:cNvSpPr>
            <a:spLocks noGrp="1"/>
          </p:cNvSpPr>
          <p:nvPr>
            <p:ph type="ftr" sz="quarter" idx="11"/>
          </p:nvPr>
        </p:nvSpPr>
        <p:spPr/>
        <p:txBody>
          <a:bodyPr/>
          <a:p>
            <a:pPr lvl="0" fontAlgn="base"/>
            <a:endParaRPr lang="zh-CN" altLang="en-US" strike="noStrike" noProof="1" dirty="0"/>
          </a:p>
        </p:txBody>
      </p:sp>
      <p:sp>
        <p:nvSpPr>
          <p:cNvPr id="5" name="Slide Number Placeholder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fontAlgn="base"/>
            <a:endParaRPr lang="zh-CN" altLang="en-US" strike="noStrike" noProof="1" dirty="0"/>
          </a:p>
        </p:txBody>
      </p:sp>
      <p:sp>
        <p:nvSpPr>
          <p:cNvPr id="3" name="Footer Placeholder 2"/>
          <p:cNvSpPr>
            <a:spLocks noGrp="1"/>
          </p:cNvSpPr>
          <p:nvPr>
            <p:ph type="ftr" sz="quarter" idx="11"/>
          </p:nvPr>
        </p:nvSpPr>
        <p:spPr/>
        <p:txBody>
          <a:bodyPr/>
          <a:p>
            <a:pPr lvl="0" fontAlgn="base"/>
            <a:endParaRPr lang="zh-CN" altLang="en-US" strike="noStrike" noProof="1" dirty="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dirty="0"/>
          </a:p>
        </p:txBody>
      </p:sp>
      <p:sp>
        <p:nvSpPr>
          <p:cNvPr id="8" name="Footer Placeholder 7"/>
          <p:cNvSpPr>
            <a:spLocks noGrp="1"/>
          </p:cNvSpPr>
          <p:nvPr>
            <p:ph type="ftr" sz="quarter" idx="11"/>
          </p:nvPr>
        </p:nvSpPr>
        <p:spPr/>
        <p:txBody>
          <a:bodyPr/>
          <a:lstStyle/>
          <a:p>
            <a:pPr lvl="0" fontAlgn="base"/>
            <a:endParaRPr lang="zh-CN" altLang="en-US" strike="noStrike" noProof="1" dirty="0"/>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dirty="0"/>
          </a:p>
        </p:txBody>
      </p:sp>
      <p:sp>
        <p:nvSpPr>
          <p:cNvPr id="4" name="Footer Placeholder 3"/>
          <p:cNvSpPr>
            <a:spLocks noGrp="1"/>
          </p:cNvSpPr>
          <p:nvPr>
            <p:ph type="ftr" sz="quarter" idx="11"/>
          </p:nvPr>
        </p:nvSpPr>
        <p:spPr/>
        <p:txBody>
          <a:bodyPr/>
          <a:lstStyle/>
          <a:p>
            <a:pPr lvl="0" fontAlgn="base"/>
            <a:endParaRPr lang="zh-CN" altLang="en-US" strike="noStrike" noProof="1" dirty="0"/>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dirty="0"/>
          </a:p>
        </p:txBody>
      </p:sp>
      <p:sp>
        <p:nvSpPr>
          <p:cNvPr id="3" name="Footer Placeholder 2"/>
          <p:cNvSpPr>
            <a:spLocks noGrp="1"/>
          </p:cNvSpPr>
          <p:nvPr>
            <p:ph type="ftr" sz="quarter" idx="11"/>
          </p:nvPr>
        </p:nvSpPr>
        <p:spPr/>
        <p:txBody>
          <a:bodyPr/>
          <a:lstStyle/>
          <a:p>
            <a:pPr lvl="0" fontAlgn="base"/>
            <a:endParaRPr lang="zh-CN" altLang="en-US" strike="noStrike" noProof="1" dirty="0"/>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fontAlgn="base"/>
            <a:endParaRPr lang="zh-CN" altLang="en-US" strike="noStrike" noProof="1" dirty="0"/>
          </a:p>
        </p:txBody>
      </p:sp>
      <p:sp>
        <p:nvSpPr>
          <p:cNvPr id="6" name="Footer Placeholder 5"/>
          <p:cNvSpPr>
            <a:spLocks noGrp="1"/>
          </p:cNvSpPr>
          <p:nvPr>
            <p:ph type="ftr" sz="quarter" idx="11"/>
          </p:nvPr>
        </p:nvSpPr>
        <p:spPr/>
        <p:txBody>
          <a:bodyPr/>
          <a:lstStyle/>
          <a:p>
            <a:pPr lvl="0" fontAlgn="base"/>
            <a:endParaRPr lang="zh-CN" altLang="en-US" strike="noStrike" noProof="1" dirty="0"/>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iming>
    <p:tnLst>
      <p:par>
        <p:cTn id="1" dur="indefinite" restart="never" nodeType="tmRoot"/>
      </p:par>
    </p:tn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dirty="0"/>
          </a:p>
        </p:txBody>
      </p:sp>
      <p:sp>
        <p:nvSpPr>
          <p:cNvPr id="5" name="Footer Placeholder 4"/>
          <p:cNvSpPr>
            <a:spLocks noGrp="1"/>
          </p:cNvSpPr>
          <p:nvPr>
            <p:ph type="ftr" sz="quarter" idx="11"/>
          </p:nvPr>
        </p:nvSpPr>
        <p:spPr/>
        <p:txBody>
          <a:bodyPr/>
          <a:lstStyle/>
          <a:p>
            <a:pPr lvl="0" fontAlgn="base"/>
            <a:endParaRPr lang="zh-CN" altLang="en-US" strike="noStrike" noProof="1" dirty="0"/>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4.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fontAlgn="base"/>
            <a:endParaRPr lang="zh-CN" altLang="en-US" strike="noStrike" noProof="1"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fontAlgn="base"/>
            <a:endParaRPr lang="zh-CN" altLang="en-US" strike="noStrike" noProof="1"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fontAlgn="base"/>
            <a:endParaRPr lang="zh-CN" altLang="en-US" strike="noStrike" noProof="1"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fontAlgn="base"/>
            <a:endParaRPr lang="zh-CN" altLang="en-US" strike="noStrike" noProof="1"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fontAlgn="base"/>
            <a:endParaRPr lang="zh-CN" altLang="en-US" strike="noStrike" noProof="1"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fontAlgn="base"/>
            <a:endParaRPr lang="zh-CN" altLang="en-US" strike="noStrike" noProof="1"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fontAlgn="base"/>
            <a:endParaRPr lang="zh-CN" altLang="en-US" strike="noStrike" noProof="1"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fontAlgn="base"/>
            <a:endParaRPr lang="zh-CN" altLang="en-US" strike="noStrike" noProof="1"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14.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image" Target="../media/image15.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Text Box 3"/>
          <p:cNvSpPr txBox="1"/>
          <p:nvPr/>
        </p:nvSpPr>
        <p:spPr>
          <a:xfrm>
            <a:off x="2443480" y="2160270"/>
            <a:ext cx="4080510" cy="1666240"/>
          </a:xfrm>
          <a:prstGeom prst="rect">
            <a:avLst/>
          </a:prstGeom>
          <a:noFill/>
        </p:spPr>
        <p:txBody>
          <a:bodyPr wrap="square" rtlCol="0">
            <a:noAutofit/>
            <a:scene3d>
              <a:camera prst="orthographicFront"/>
              <a:lightRig rig="threePt" dir="t"/>
            </a:scene3d>
          </a:bodyPr>
          <a:p>
            <a:pPr algn="ctr" defTabSz="914400">
              <a:buClrTx/>
              <a:buSzTx/>
              <a:buFontTx/>
              <a:buNone/>
            </a:pPr>
            <a:r>
              <a:rPr lang="en-US" altLang="en-US" sz="9600">
                <a:ln w="22225">
                  <a:solidFill>
                    <a:schemeClr val="accent2"/>
                  </a:solidFill>
                  <a:prstDash val="solid"/>
                </a:ln>
                <a:solidFill>
                  <a:schemeClr val="accent2">
                    <a:lumMod val="40000"/>
                    <a:lumOff val="60000"/>
                  </a:schemeClr>
                </a:solidFill>
                <a:effectLst/>
                <a:latin typeface="NikoshBAN" panose="02000000000000000000" charset="0"/>
                <a:ea typeface="+mj-ea"/>
                <a:cs typeface="NikoshBAN" panose="02000000000000000000" charset="0"/>
                <a:sym typeface="+mn-ea"/>
              </a:rPr>
              <a:t>স্বাগতম</a:t>
            </a:r>
            <a:endParaRPr lang="en-US" altLang="en-US" sz="9600">
              <a:ln w="22225">
                <a:solidFill>
                  <a:schemeClr val="accent2"/>
                </a:solidFill>
                <a:prstDash val="solid"/>
              </a:ln>
              <a:solidFill>
                <a:schemeClr val="accent2">
                  <a:lumMod val="40000"/>
                  <a:lumOff val="60000"/>
                </a:schemeClr>
              </a:solidFill>
              <a:effectLst/>
              <a:latin typeface="NikoshBAN" panose="02000000000000000000" charset="0"/>
              <a:ea typeface="+mj-ea"/>
              <a:cs typeface="NikoshBAN" panose="0200000000000000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2" name="Title 1"/>
          <p:cNvSpPr>
            <a:spLocks noGrp="1"/>
          </p:cNvSpPr>
          <p:nvPr>
            <p:ph type="title"/>
          </p:nvPr>
        </p:nvSpPr>
        <p:spPr>
          <a:xfrm>
            <a:off x="457200" y="394970"/>
            <a:ext cx="8229600" cy="2168525"/>
          </a:xfrm>
        </p:spPr>
        <p:txBody>
          <a:bodyPr/>
          <a:p>
            <a:pPr algn="ctr"/>
            <a:r>
              <a:rPr lang="en-US" altLang="en-US" sz="5400">
                <a:solidFill>
                  <a:srgbClr val="FF0000"/>
                </a:solidFill>
                <a:latin typeface="NikoshBAN" panose="02000000000000000000" charset="0"/>
                <a:cs typeface="NikoshBAN" panose="02000000000000000000" charset="0"/>
              </a:rPr>
              <a:t>একক কাজ...</a:t>
            </a:r>
            <a:endParaRPr lang="en-US" altLang="en-US" sz="5400">
              <a:solidFill>
                <a:srgbClr val="FF0000"/>
              </a:solidFill>
              <a:latin typeface="NikoshBAN" panose="02000000000000000000" charset="0"/>
              <a:cs typeface="NikoshBAN" panose="02000000000000000000" charset="0"/>
            </a:endParaRPr>
          </a:p>
        </p:txBody>
      </p:sp>
      <p:sp>
        <p:nvSpPr>
          <p:cNvPr id="3" name="Content Placeholder 2"/>
          <p:cNvSpPr>
            <a:spLocks noGrp="1"/>
          </p:cNvSpPr>
          <p:nvPr>
            <p:ph idx="1"/>
          </p:nvPr>
        </p:nvSpPr>
        <p:spPr>
          <a:xfrm>
            <a:off x="457200" y="3036570"/>
            <a:ext cx="8229600" cy="2761615"/>
          </a:xfrm>
        </p:spPr>
        <p:txBody>
          <a:bodyPr/>
          <a:p>
            <a:r>
              <a:rPr 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সৌরজগৎ</a:t>
            </a:r>
            <a:r>
              <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 এর সবচেয়ে বড় ও</a:t>
            </a:r>
            <a:r>
              <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 </a:t>
            </a:r>
            <a:r>
              <a:rPr lang="en-US" altLang="en-US" sz="4400">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ছোট </a:t>
            </a:r>
            <a:r>
              <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গ্রহ কোনটি লিখ।</a:t>
            </a:r>
            <a:endPar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endParaRPr>
          </a:p>
          <a:p>
            <a:r>
              <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বৃহস্পতি গ্রহের একটি উপগ্রহের নাম লিখ।</a:t>
            </a:r>
            <a:endParaRPr lang="en-US" altLang="en-US" sz="44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2" name="Title 1"/>
          <p:cNvSpPr>
            <a:spLocks noGrp="1"/>
          </p:cNvSpPr>
          <p:nvPr>
            <p:ph type="title"/>
          </p:nvPr>
        </p:nvSpPr>
        <p:spPr>
          <a:xfrm>
            <a:off x="457200" y="121920"/>
            <a:ext cx="8229600" cy="1219835"/>
          </a:xfrm>
        </p:spPr>
        <p:txBody>
          <a:bodyPr/>
          <a:p>
            <a:pPr algn="l"/>
            <a:r>
              <a:rPr lang="en-US" altLang="en-US">
                <a:latin typeface="NikoshBAN" panose="02000000000000000000" charset="0"/>
                <a:cs typeface="NikoshBAN" panose="02000000000000000000" charset="0"/>
              </a:rPr>
              <a:t>                   </a:t>
            </a:r>
            <a:r>
              <a:rPr lang="en-US" altLang="en-US" sz="5400">
                <a:solidFill>
                  <a:srgbClr val="FF0000"/>
                </a:solidFill>
                <a:latin typeface="NikoshBAN" panose="02000000000000000000" charset="0"/>
                <a:cs typeface="NikoshBAN" panose="02000000000000000000" charset="0"/>
              </a:rPr>
              <a:t>দলগত কাজ</a:t>
            </a:r>
            <a:r>
              <a:rPr lang="en-US" altLang="en-US" sz="5400">
                <a:solidFill>
                  <a:srgbClr val="FF0000"/>
                </a:solidFill>
                <a:latin typeface="NikoshBAN" panose="02000000000000000000" charset="0"/>
                <a:cs typeface="NikoshBAN" panose="02000000000000000000" charset="0"/>
              </a:rPr>
              <a:t>...</a:t>
            </a:r>
            <a:endParaRPr lang="en-US" altLang="en-US" sz="5400">
              <a:solidFill>
                <a:srgbClr val="FF0000"/>
              </a:solidFill>
              <a:latin typeface="NikoshBAN" panose="02000000000000000000" charset="0"/>
              <a:cs typeface="NikoshBAN" panose="02000000000000000000" charset="0"/>
            </a:endParaRPr>
          </a:p>
        </p:txBody>
      </p:sp>
      <p:sp>
        <p:nvSpPr>
          <p:cNvPr id="3" name="Content Placeholder 2"/>
          <p:cNvSpPr>
            <a:spLocks noGrp="1"/>
          </p:cNvSpPr>
          <p:nvPr>
            <p:ph idx="1"/>
          </p:nvPr>
        </p:nvSpPr>
        <p:spPr>
          <a:xfrm>
            <a:off x="457200" y="1496060"/>
            <a:ext cx="8229600" cy="1805305"/>
          </a:xfrm>
        </p:spPr>
        <p:txBody>
          <a:bodyPr/>
          <a:p>
            <a:r>
              <a:rPr lang="en-US" sz="48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সৌরজগৎ</a:t>
            </a:r>
            <a:r>
              <a:rPr lang="en-US" altLang="en-US" sz="48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 এর গ্রহ কয়টি ও কি কি লিখ।</a:t>
            </a:r>
            <a:endParaRPr lang="en-US" altLang="en-US" sz="48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endParaRPr>
          </a:p>
        </p:txBody>
      </p:sp>
      <p:pic>
        <p:nvPicPr>
          <p:cNvPr id="4" name="Picture 3" descr="images"/>
          <p:cNvPicPr>
            <a:picLocks noChangeAspect="1"/>
          </p:cNvPicPr>
          <p:nvPr/>
        </p:nvPicPr>
        <p:blipFill>
          <a:blip r:embed="rId2"/>
          <a:stretch>
            <a:fillRect/>
          </a:stretch>
        </p:blipFill>
        <p:spPr>
          <a:xfrm>
            <a:off x="1547495" y="2853055"/>
            <a:ext cx="5577840" cy="324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p:sp>
        <p:nvSpPr>
          <p:cNvPr id="2" name="Title 1"/>
          <p:cNvSpPr>
            <a:spLocks noGrp="1"/>
          </p:cNvSpPr>
          <p:nvPr>
            <p:ph type="title"/>
          </p:nvPr>
        </p:nvSpPr>
        <p:spPr>
          <a:xfrm>
            <a:off x="457200" y="-635"/>
            <a:ext cx="8229600" cy="1176655"/>
          </a:xfrm>
        </p:spPr>
        <p:txBody>
          <a:bodyPr/>
          <a:p>
            <a:pPr algn="ctr"/>
            <a:r>
              <a:rPr lang="en-US" altLang="en-US" sz="4800">
                <a:solidFill>
                  <a:srgbClr val="FF0000"/>
                </a:solidFill>
                <a:latin typeface="NikoshBAN" panose="02000000000000000000" charset="0"/>
                <a:cs typeface="NikoshBAN" panose="02000000000000000000" charset="0"/>
                <a:sym typeface="+mn-ea"/>
              </a:rPr>
              <a:t>মূল্যায়ন</a:t>
            </a:r>
            <a:endParaRPr lang="en-US" sz="4800"/>
          </a:p>
        </p:txBody>
      </p:sp>
      <p:sp>
        <p:nvSpPr>
          <p:cNvPr id="3" name="Content Placeholder 2"/>
          <p:cNvSpPr>
            <a:spLocks noGrp="1"/>
          </p:cNvSpPr>
          <p:nvPr>
            <p:ph idx="1"/>
          </p:nvPr>
        </p:nvSpPr>
        <p:spPr>
          <a:xfrm>
            <a:off x="457200" y="1131570"/>
            <a:ext cx="8229600" cy="5698490"/>
          </a:xfrm>
        </p:spPr>
        <p:txBody>
          <a:bodyPr/>
          <a:p>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গ্রহ</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সংখ্যা</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কয়</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টি?</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pPr marL="0" indent="0">
              <a:buNone/>
            </a:pPr>
            <a:r>
              <a:rPr lang="en-US" altLang="en-US">
                <a:latin typeface="NikoshBAN" panose="02000000000000000000" charset="0"/>
                <a:cs typeface="NikoshBAN" panose="02000000000000000000" charset="0"/>
                <a:sym typeface="+mn-ea"/>
              </a:rPr>
              <a:t>ক. </a:t>
            </a:r>
            <a:r>
              <a:rPr lang="en-US" altLang="en-US">
                <a:latin typeface="NikoshBAN" panose="02000000000000000000" charset="0"/>
                <a:cs typeface="NikoshBAN" panose="02000000000000000000" charset="0"/>
                <a:sym typeface="+mn-ea"/>
              </a:rPr>
              <a:t>৭                   খ. ৮</a:t>
            </a:r>
            <a:endParaRPr lang="en-US" altLang="en-US">
              <a:latin typeface="NikoshBAN" panose="02000000000000000000" charset="0"/>
              <a:cs typeface="NikoshBAN" panose="02000000000000000000" charset="0"/>
              <a:sym typeface="+mn-ea"/>
            </a:endParaRPr>
          </a:p>
          <a:p>
            <a:pPr marL="0" indent="0">
              <a:buNone/>
            </a:pPr>
            <a:r>
              <a:rPr lang="en-US" altLang="en-US">
                <a:latin typeface="NikoshBAN" panose="02000000000000000000" charset="0"/>
                <a:cs typeface="NikoshBAN" panose="02000000000000000000" charset="0"/>
                <a:sym typeface="+mn-ea"/>
              </a:rPr>
              <a:t>গ. ৯                    ঘ. ১০</a:t>
            </a:r>
            <a:endPar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সবচেয়ে ছোট গ্রহ </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কোনটি?</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pPr marL="0" indent="0">
              <a:buNone/>
            </a:pPr>
            <a:r>
              <a:rPr lang="en-US" altLang="en-US">
                <a:latin typeface="NikoshBAN" panose="02000000000000000000" charset="0"/>
                <a:cs typeface="NikoshBAN" panose="02000000000000000000" charset="0"/>
              </a:rPr>
              <a:t>ক. বুধ     </a:t>
            </a:r>
            <a:r>
              <a:rPr lang="en-US" altLang="en-US"/>
              <a:t>          </a:t>
            </a:r>
            <a:r>
              <a:rPr lang="en-US" altLang="en-US">
                <a:latin typeface="NikoshBAN" panose="02000000000000000000" charset="0"/>
                <a:cs typeface="NikoshBAN" panose="02000000000000000000" charset="0"/>
              </a:rPr>
              <a:t>খ. পৃথিবী </a:t>
            </a:r>
            <a:endParaRPr lang="en-US" altLang="en-US">
              <a:latin typeface="NikoshBAN" panose="02000000000000000000" charset="0"/>
              <a:cs typeface="NikoshBAN" panose="02000000000000000000" charset="0"/>
            </a:endParaRPr>
          </a:p>
          <a:p>
            <a:pPr marL="0" indent="0">
              <a:buNone/>
            </a:pPr>
            <a:r>
              <a:rPr lang="en-US" altLang="en-US">
                <a:latin typeface="NikoshBAN" panose="02000000000000000000" charset="0"/>
                <a:cs typeface="NikoshBAN" panose="02000000000000000000" charset="0"/>
              </a:rPr>
              <a:t>গ. বৃহস্পতি          ঘ. মঙ্গল</a:t>
            </a:r>
            <a:endParaRPr lang="en-US" altLang="en-US">
              <a:latin typeface="NikoshBAN" panose="02000000000000000000" charset="0"/>
              <a:cs typeface="NikoshBAN" panose="02000000000000000000" charset="0"/>
            </a:endParaRPr>
          </a:p>
          <a:p>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সূর্য থেকে পৃথিবীর দূরত্ব কত কি.মি.?</a:t>
            </a:r>
            <a:endPar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pPr marL="0" indent="0">
              <a:buNone/>
            </a:pPr>
            <a:r>
              <a:rPr lang="en-US" altLang="en-US" sz="2800">
                <a:latin typeface="NikoshBAN" panose="02000000000000000000" charset="0"/>
                <a:cs typeface="NikoshBAN" panose="02000000000000000000" charset="0"/>
                <a:sym typeface="+mn-ea"/>
              </a:rPr>
              <a:t>ক. ১০ কোটি            খ. ১৩ কোটি</a:t>
            </a:r>
            <a:endParaRPr lang="en-US" altLang="en-US" sz="2800">
              <a:latin typeface="NikoshBAN" panose="02000000000000000000" charset="0"/>
              <a:cs typeface="NikoshBAN" panose="02000000000000000000" charset="0"/>
              <a:sym typeface="+mn-ea"/>
            </a:endParaRPr>
          </a:p>
          <a:p>
            <a:pPr marL="0" indent="0">
              <a:buNone/>
            </a:pPr>
            <a:r>
              <a:rPr lang="en-US" altLang="en-US" sz="2800">
                <a:latin typeface="NikoshBAN" panose="02000000000000000000" charset="0"/>
                <a:cs typeface="NikoshBAN" panose="02000000000000000000" charset="0"/>
                <a:sym typeface="+mn-ea"/>
              </a:rPr>
              <a:t>গ. ১৫ কোটি             ঘ. ১৮ কোটি</a:t>
            </a:r>
            <a:endParaRPr lang="en-US" altLang="en-US" sz="28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a:p>
            <a:pPr marL="0" indent="0">
              <a:buNone/>
            </a:pPr>
            <a:endParaRPr lang="en-US" altLang="en-US" sz="28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2" name="Title 1"/>
          <p:cNvSpPr>
            <a:spLocks noGrp="1"/>
          </p:cNvSpPr>
          <p:nvPr>
            <p:ph type="title"/>
          </p:nvPr>
        </p:nvSpPr>
        <p:spPr>
          <a:xfrm>
            <a:off x="457200" y="190500"/>
            <a:ext cx="3933825" cy="2802255"/>
          </a:xfrm>
        </p:spPr>
        <p:txBody>
          <a:bodyPr/>
          <a:p>
            <a:pPr algn="ctr"/>
            <a:r>
              <a:rPr lang="en-US" altLang="en-US" sz="5400">
                <a:solidFill>
                  <a:srgbClr val="FF0000"/>
                </a:solidFill>
                <a:latin typeface="NikoshBAN" panose="02000000000000000000" charset="0"/>
                <a:cs typeface="NikoshBAN" panose="02000000000000000000" charset="0"/>
              </a:rPr>
              <a:t>বাড়ির কাজ</a:t>
            </a:r>
            <a:endParaRPr lang="en-US" altLang="en-US" sz="5400">
              <a:solidFill>
                <a:srgbClr val="FF0000"/>
              </a:solidFill>
              <a:latin typeface="NikoshBAN" panose="02000000000000000000" charset="0"/>
              <a:cs typeface="NikoshBAN" panose="02000000000000000000" charset="0"/>
            </a:endParaRPr>
          </a:p>
        </p:txBody>
      </p:sp>
      <p:sp>
        <p:nvSpPr>
          <p:cNvPr id="3" name="Content Placeholder 2"/>
          <p:cNvSpPr>
            <a:spLocks noGrp="1"/>
          </p:cNvSpPr>
          <p:nvPr>
            <p:ph idx="1"/>
          </p:nvPr>
        </p:nvSpPr>
        <p:spPr>
          <a:xfrm>
            <a:off x="457200" y="3717290"/>
            <a:ext cx="8244840" cy="2540635"/>
          </a:xfrm>
        </p:spPr>
        <p:txBody>
          <a:bodyPr/>
          <a:p>
            <a:pPr marL="0" indent="0">
              <a:buNone/>
            </a:pPr>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১.সৌরজগৎ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একটি চিত্র অঙ্কন কর এবং গ্রহগুলো চিহ্নিত কর।</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pPr marL="0" indent="0">
              <a:buNone/>
            </a:pP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২. পৃথিবী গ্রহ সম্পর্কে পাঁচটি বাক্য লিখ।</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pic>
        <p:nvPicPr>
          <p:cNvPr id="5" name="Picture 4"/>
          <p:cNvPicPr>
            <a:picLocks noChangeAspect="1"/>
          </p:cNvPicPr>
          <p:nvPr/>
        </p:nvPicPr>
        <p:blipFill>
          <a:blip r:embed="rId2"/>
          <a:stretch>
            <a:fillRect/>
          </a:stretch>
        </p:blipFill>
        <p:spPr>
          <a:xfrm>
            <a:off x="4611370" y="548640"/>
            <a:ext cx="4196080" cy="2571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Text Box 3"/>
          <p:cNvSpPr txBox="1"/>
          <p:nvPr/>
        </p:nvSpPr>
        <p:spPr>
          <a:xfrm>
            <a:off x="1403350" y="2420620"/>
            <a:ext cx="6442710" cy="1806575"/>
          </a:xfrm>
          <a:prstGeom prst="rect">
            <a:avLst/>
          </a:prstGeom>
          <a:noFill/>
          <a:ln>
            <a:solidFill>
              <a:schemeClr val="accent1"/>
            </a:solidFill>
          </a:ln>
        </p:spPr>
        <p:txBody>
          <a:bodyPr wrap="square" rtlCol="0">
            <a:noAutofit/>
          </a:bodyPr>
          <a:p>
            <a:pPr algn="ctr"/>
            <a:r>
              <a:rPr lang="en-US" altLang="en-US" sz="9600">
                <a:ln>
                  <a:solidFill>
                    <a:sysClr val="windowText" lastClr="000000"/>
                  </a:solidFill>
                </a:ln>
                <a:solidFill>
                  <a:srgbClr val="FF0000"/>
                </a:solidFill>
                <a:effectLst>
                  <a:glow rad="228600">
                    <a:schemeClr val="accent6">
                      <a:satMod val="175000"/>
                      <a:alpha val="40000"/>
                    </a:schemeClr>
                  </a:glow>
                  <a:outerShdw blurRad="50800" dist="38100" dir="2700000" algn="tl" rotWithShape="0">
                    <a:prstClr val="black">
                      <a:alpha val="40000"/>
                    </a:prstClr>
                  </a:outerShdw>
                </a:effectLst>
                <a:latin typeface="NikoshBAN" panose="02000000000000000000" charset="0"/>
                <a:cs typeface="NikoshBAN" panose="02000000000000000000" charset="0"/>
              </a:rPr>
              <a:t>ধন্যবাদ</a:t>
            </a:r>
            <a:endParaRPr lang="en-US" altLang="en-US" sz="9600">
              <a:ln>
                <a:solidFill>
                  <a:sysClr val="windowText" lastClr="000000"/>
                </a:solidFill>
              </a:ln>
              <a:solidFill>
                <a:srgbClr val="FF0000"/>
              </a:solidFill>
              <a:effectLst>
                <a:glow rad="228600">
                  <a:schemeClr val="accent6">
                    <a:satMod val="175000"/>
                    <a:alpha val="40000"/>
                  </a:schemeClr>
                </a:glow>
                <a:outerShdw blurRad="50800" dist="38100" dir="2700000" algn="tl" rotWithShape="0">
                  <a:prstClr val="black">
                    <a:alpha val="40000"/>
                  </a:prstClr>
                </a:outerShdw>
              </a:effectLst>
              <a:latin typeface="NikoshBAN" panose="02000000000000000000" charset="0"/>
              <a:cs typeface="NikoshBAN"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0555" y="106680"/>
            <a:ext cx="7886700" cy="1181735"/>
          </a:xfrm>
        </p:spPr>
        <p:txBody>
          <a:bodyPr/>
          <a:p>
            <a:r>
              <a:rPr lang="en-US" altLang="en-US">
                <a:latin typeface="NikoshBAN" panose="02000000000000000000" charset="0"/>
                <a:cs typeface="NikoshBAN" panose="02000000000000000000" charset="0"/>
              </a:rPr>
              <a:t>      </a:t>
            </a:r>
            <a:r>
              <a:rPr lang="en-US" altLang="en-US" b="1">
                <a:latin typeface="NikoshBAN" panose="02000000000000000000" charset="0"/>
                <a:cs typeface="NikoshBAN" panose="02000000000000000000" charset="0"/>
              </a:rPr>
              <a:t>                   </a:t>
            </a:r>
            <a:r>
              <a:rPr lang="en-US" altLang="en-US" sz="4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charset="0"/>
                <a:cs typeface="NikoshBAN" panose="02000000000000000000" charset="0"/>
              </a:rPr>
              <a:t>পরিচিতি</a:t>
            </a:r>
            <a:endParaRPr lang="en-US" altLang="en-US" sz="4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charset="0"/>
              <a:cs typeface="NikoshBAN" panose="02000000000000000000" charset="0"/>
            </a:endParaRPr>
          </a:p>
        </p:txBody>
      </p:sp>
      <p:sp>
        <p:nvSpPr>
          <p:cNvPr id="6" name="Text Placeholder 5"/>
          <p:cNvSpPr>
            <a:spLocks noGrp="1"/>
          </p:cNvSpPr>
          <p:nvPr>
            <p:ph type="body" idx="1"/>
          </p:nvPr>
        </p:nvSpPr>
        <p:spPr>
          <a:xfrm>
            <a:off x="630555" y="1318260"/>
            <a:ext cx="3868420" cy="1186815"/>
          </a:xfrm>
          <a:ln>
            <a:solidFill>
              <a:schemeClr val="accent1"/>
            </a:solidFill>
          </a:ln>
        </p:spPr>
        <p:txBody>
          <a:bodyPr/>
          <a:p>
            <a:r>
              <a:rPr lang="en-US" altLang="en-US">
                <a:latin typeface="NikoshBAN" panose="02000000000000000000" charset="0"/>
                <a:cs typeface="NikoshBAN" panose="02000000000000000000" charset="0"/>
                <a:sym typeface="+mn-ea"/>
              </a:rPr>
              <a:t>     </a:t>
            </a:r>
            <a:endParaRPr lang="en-US" altLang="en-US">
              <a:latin typeface="NikoshBAN" panose="02000000000000000000" charset="0"/>
              <a:cs typeface="NikoshBAN" panose="02000000000000000000" charset="0"/>
              <a:sym typeface="+mn-ea"/>
            </a:endParaRPr>
          </a:p>
          <a:p>
            <a:endParaRPr lang="en-US" altLang="en-US">
              <a:latin typeface="NikoshBAN" panose="02000000000000000000" charset="0"/>
              <a:cs typeface="NikoshBAN" panose="02000000000000000000" charset="0"/>
              <a:sym typeface="+mn-ea"/>
            </a:endParaRPr>
          </a:p>
          <a:p>
            <a:endParaRPr lang="en-US" altLang="en-US">
              <a:latin typeface="NikoshBAN" panose="02000000000000000000" charset="0"/>
              <a:cs typeface="NikoshBAN" panose="02000000000000000000" charset="0"/>
              <a:sym typeface="+mn-ea"/>
            </a:endParaRPr>
          </a:p>
          <a:p>
            <a:endParaRPr lang="en-US" altLang="en-US">
              <a:latin typeface="NikoshBAN" panose="02000000000000000000" charset="0"/>
              <a:cs typeface="NikoshBAN" panose="02000000000000000000" charset="0"/>
              <a:sym typeface="+mn-ea"/>
            </a:endParaRPr>
          </a:p>
          <a:p>
            <a:r>
              <a:rPr lang="en-US" altLang="en-US" sz="3200">
                <a:latin typeface="NikoshBAN" panose="02000000000000000000" charset="0"/>
                <a:cs typeface="NikoshBAN" panose="02000000000000000000" charset="0"/>
                <a:sym typeface="+mn-ea"/>
              </a:rPr>
              <a:t> </a:t>
            </a:r>
            <a:r>
              <a:rPr lang="en-US" altLang="en-US" sz="32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শিক্ষক পরিচিতি</a:t>
            </a:r>
            <a:endParaRPr lang="en-US" altLang="en-US" sz="3200" b="1">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endParaRPr>
          </a:p>
          <a:p>
            <a:endParaRPr lang="en-US" altLang="en-US" sz="3200" b="1">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p:txBody>
      </p:sp>
      <p:sp>
        <p:nvSpPr>
          <p:cNvPr id="4" name="Content Placeholder 3"/>
          <p:cNvSpPr>
            <a:spLocks noGrp="1"/>
          </p:cNvSpPr>
          <p:nvPr>
            <p:ph sz="half" idx="2"/>
          </p:nvPr>
        </p:nvSpPr>
        <p:spPr>
          <a:xfrm>
            <a:off x="630555" y="2505075"/>
            <a:ext cx="3868420" cy="4326890"/>
          </a:xfrm>
          <a:ln>
            <a:solidFill>
              <a:schemeClr val="accent1"/>
            </a:solidFill>
          </a:ln>
        </p:spPr>
        <p:txBody>
          <a:bodyPr/>
          <a:p>
            <a:pPr marL="0" indent="0">
              <a:buNone/>
            </a:pPr>
            <a:r>
              <a:rPr lang="en-US">
                <a:latin typeface="NikoshBAN" panose="02000000000000000000" charset="0"/>
                <a:cs typeface="NikoshBAN" panose="02000000000000000000" charset="0"/>
              </a:rPr>
              <a:t>খুরশিদ জাহান মুনমুন</a:t>
            </a:r>
            <a:endParaRPr lang="en-US">
              <a:latin typeface="NikoshBAN" panose="02000000000000000000" charset="0"/>
              <a:cs typeface="NikoshBAN" panose="02000000000000000000" charset="0"/>
            </a:endParaRPr>
          </a:p>
          <a:p>
            <a:pPr marL="0" indent="0">
              <a:buNone/>
            </a:pPr>
            <a:r>
              <a:rPr lang="en-US" altLang="en-US">
                <a:latin typeface="NikoshBAN" panose="02000000000000000000" charset="0"/>
                <a:cs typeface="NikoshBAN" panose="02000000000000000000" charset="0"/>
              </a:rPr>
              <a:t>সহকারী শিক্ষক</a:t>
            </a:r>
            <a:endParaRPr lang="en-US" altLang="en-US">
              <a:latin typeface="NikoshBAN" panose="02000000000000000000" charset="0"/>
              <a:cs typeface="NikoshBAN" panose="02000000000000000000" charset="0"/>
            </a:endParaRPr>
          </a:p>
          <a:p>
            <a:pPr marL="0" indent="0">
              <a:buNone/>
            </a:pPr>
            <a:r>
              <a:rPr lang="en-US" altLang="en-US">
                <a:latin typeface="NikoshBAN" panose="02000000000000000000" charset="0"/>
                <a:cs typeface="NikoshBAN" panose="02000000000000000000" charset="0"/>
              </a:rPr>
              <a:t>চুনারুঘাট পাইলট বালিকা উচ্চ বিদ্যালয়</a:t>
            </a:r>
            <a:endParaRPr lang="en-US" altLang="en-US">
              <a:latin typeface="NikoshBAN" panose="02000000000000000000" charset="0"/>
              <a:cs typeface="NikoshBAN" panose="02000000000000000000" charset="0"/>
            </a:endParaRPr>
          </a:p>
          <a:p>
            <a:pPr marL="0" indent="0">
              <a:buNone/>
            </a:pPr>
            <a:r>
              <a:rPr lang="en-US" altLang="en-US">
                <a:latin typeface="NikoshBAN" panose="02000000000000000000" charset="0"/>
                <a:cs typeface="NikoshBAN" panose="02000000000000000000" charset="0"/>
                <a:sym typeface="+mn-ea"/>
              </a:rPr>
              <a:t>চুনারুঘাট</a:t>
            </a:r>
            <a:r>
              <a:rPr lang="en-US" altLang="en-US">
                <a:latin typeface="NikoshBAN" panose="02000000000000000000" charset="0"/>
                <a:cs typeface="NikoshBAN" panose="02000000000000000000" charset="0"/>
                <a:sym typeface="+mn-ea"/>
              </a:rPr>
              <a:t>, হবিগঞ্জ</a:t>
            </a:r>
            <a:endParaRPr lang="en-US" altLang="en-US">
              <a:latin typeface="NikoshBAN" panose="02000000000000000000" charset="0"/>
              <a:cs typeface="NikoshBAN" panose="02000000000000000000" charset="0"/>
              <a:sym typeface="+mn-ea"/>
            </a:endParaRPr>
          </a:p>
          <a:p>
            <a:pPr marL="0" indent="0">
              <a:buNone/>
            </a:pPr>
            <a:r>
              <a:rPr lang="en-US" altLang="en-US">
                <a:latin typeface="NikoshBAN" panose="02000000000000000000" charset="0"/>
                <a:cs typeface="NikoshBAN" panose="02000000000000000000" charset="0"/>
              </a:rPr>
              <a:t>ই-মেইলঃ </a:t>
            </a:r>
            <a:r>
              <a:rPr lang="en-US" sz="2000">
                <a:latin typeface="Calibri" panose="020F0502020204030204" charset="0"/>
                <a:cs typeface="Calibri" panose="020F0502020204030204" charset="0"/>
              </a:rPr>
              <a:t>munjahan575@gmail.com</a:t>
            </a:r>
            <a:endParaRPr lang="en-US" sz="2000">
              <a:latin typeface="Calibri" panose="020F0502020204030204" charset="0"/>
              <a:cs typeface="Calibri" panose="020F0502020204030204" charset="0"/>
            </a:endParaRPr>
          </a:p>
        </p:txBody>
      </p:sp>
      <p:sp>
        <p:nvSpPr>
          <p:cNvPr id="7" name="Text Placeholder 6"/>
          <p:cNvSpPr>
            <a:spLocks noGrp="1"/>
          </p:cNvSpPr>
          <p:nvPr>
            <p:ph type="body" sz="quarter" idx="3"/>
          </p:nvPr>
        </p:nvSpPr>
        <p:spPr>
          <a:xfrm>
            <a:off x="4629150" y="1311275"/>
            <a:ext cx="3888105" cy="1193800"/>
          </a:xfrm>
          <a:ln>
            <a:solidFill>
              <a:schemeClr val="accent1"/>
            </a:solidFill>
          </a:ln>
        </p:spPr>
        <p:txBody>
          <a:bodyPr/>
          <a:p>
            <a:r>
              <a:rPr lang="en-US" altLang="en-US">
                <a:solidFill>
                  <a:schemeClr val="accent4"/>
                </a:solidFill>
                <a:latin typeface="NikoshBAN" panose="02000000000000000000" charset="0"/>
                <a:cs typeface="NikoshBAN" panose="02000000000000000000" charset="0"/>
                <a:sym typeface="+mn-ea"/>
              </a:rPr>
              <a:t>       </a:t>
            </a:r>
            <a:endParaRPr lang="en-US" altLang="en-US">
              <a:solidFill>
                <a:schemeClr val="accent4"/>
              </a:solidFill>
              <a:latin typeface="NikoshBAN" panose="02000000000000000000" charset="0"/>
              <a:cs typeface="NikoshBAN" panose="02000000000000000000" charset="0"/>
              <a:sym typeface="+mn-ea"/>
            </a:endParaRPr>
          </a:p>
          <a:p>
            <a:endParaRPr lang="en-US" altLang="en-US" sz="3200">
              <a:solidFill>
                <a:schemeClr val="accent4"/>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endParaRPr lang="en-US" altLang="en-US" sz="3200">
              <a:solidFill>
                <a:schemeClr val="accent4"/>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r>
              <a:rPr lang="en-US" altLang="en-US" sz="3200">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sym typeface="+mn-ea"/>
              </a:rPr>
              <a:t>পাঠ পরিচিতি</a:t>
            </a:r>
            <a:endParaRPr lang="en-US" altLang="en-US" sz="3200" b="1">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a:p>
            <a:endParaRPr lang="en-US" altLang="en-US" sz="3200" b="1">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p:txBody>
      </p:sp>
      <p:sp>
        <p:nvSpPr>
          <p:cNvPr id="5" name="Content Placeholder 4"/>
          <p:cNvSpPr>
            <a:spLocks noGrp="1"/>
          </p:cNvSpPr>
          <p:nvPr>
            <p:ph sz="quarter" idx="4"/>
          </p:nvPr>
        </p:nvSpPr>
        <p:spPr>
          <a:xfrm>
            <a:off x="4629150" y="2505075"/>
            <a:ext cx="3888105" cy="4352925"/>
          </a:xfrm>
          <a:ln>
            <a:solidFill>
              <a:schemeClr val="accent1"/>
            </a:solidFill>
          </a:ln>
        </p:spPr>
        <p:txBody>
          <a:bodyPr/>
          <a:p>
            <a:r>
              <a:rPr lang="en-US">
                <a:latin typeface="NikoshBAN" panose="02000000000000000000" charset="0"/>
                <a:cs typeface="NikoshBAN" panose="02000000000000000000" charset="0"/>
              </a:rPr>
              <a:t>শ্রেণীঃ নবম</a:t>
            </a:r>
            <a:endParaRPr 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rPr>
              <a:t>বিষয়ঃ বাংলাদেশ ও বিশ্ব পরিচয়-১</a:t>
            </a:r>
            <a:endParaRPr 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rPr>
              <a:t>অধ্যায়ঃ তৃতীয়</a:t>
            </a:r>
            <a:endParaRPr 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rPr>
              <a:t>পাঠঃ সৌরজগৎ ও ভূ-মণ্ডল</a:t>
            </a:r>
            <a:endParaRPr 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rPr>
              <a:t>সময়ঃ ৪৫মিনিট</a:t>
            </a:r>
            <a:endParaRPr 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rPr>
              <a:t>তারিখঃ ২২-০৬-২০২৬ খ্রিঃ</a:t>
            </a:r>
            <a:endParaRPr lang="en-US">
              <a:latin typeface="NikoshBAN" panose="02000000000000000000" charset="0"/>
              <a:cs typeface="NikoshBAN"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heckerboard(across)">
                                      <p:cBhvr>
                                        <p:cTn id="24" dur="500"/>
                                        <p:tgtEl>
                                          <p:spTgt spid="5">
                                            <p:txEl>
                                              <p:pRg st="0" end="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heckerboard(across)">
                                      <p:cBhvr>
                                        <p:cTn id="30" dur="500"/>
                                        <p:tgtEl>
                                          <p:spTgt spid="5">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checkerboard(across)">
                                      <p:cBhvr>
                                        <p:cTn id="33" dur="500"/>
                                        <p:tgtEl>
                                          <p:spTgt spid="5">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checkerboard(across)">
                                      <p:cBhvr>
                                        <p:cTn id="36" dur="500"/>
                                        <p:tgtEl>
                                          <p:spTgt spid="5">
                                            <p:txEl>
                                              <p:pRg st="4" end="4"/>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checkerboard(across)">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045" y="93980"/>
            <a:ext cx="8926830" cy="822325"/>
          </a:xfrm>
        </p:spPr>
        <p:style>
          <a:lnRef idx="0">
            <a:srgbClr val="FFFFFF"/>
          </a:lnRef>
          <a:fillRef idx="2">
            <a:schemeClr val="accent1"/>
          </a:fillRef>
          <a:effectRef idx="0">
            <a:srgbClr val="FFFFFF"/>
          </a:effectRef>
          <a:fontRef idx="minor">
            <a:schemeClr val="lt1"/>
          </a:fontRef>
        </p:style>
        <p:txBody>
          <a:bodyPr/>
          <a:p>
            <a:pPr algn="ctr"/>
            <a:r>
              <a:rPr lang="en-US" altLang="en-US">
                <a:ln/>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rPr>
              <a:t>নিচের ছবিটি লক্ষ করি ....</a:t>
            </a:r>
            <a:endParaRPr lang="en-US" altLang="en-US">
              <a:ln/>
              <a:solidFill>
                <a:schemeClr val="tx1"/>
              </a:solidFill>
              <a:effectLst>
                <a:outerShdw blurRad="38100" dist="19050" dir="2700000" algn="tl" rotWithShape="0">
                  <a:schemeClr val="dk1">
                    <a:alpha val="40000"/>
                  </a:schemeClr>
                </a:outerShdw>
              </a:effectLst>
              <a:latin typeface="NikoshBAN" panose="02000000000000000000" charset="0"/>
              <a:cs typeface="NikoshBAN" panose="02000000000000000000" charset="0"/>
            </a:endParaRPr>
          </a:p>
        </p:txBody>
      </p:sp>
      <p:pic>
        <p:nvPicPr>
          <p:cNvPr id="4" name="Content Placeholder 3" descr="Planets2013-bn.svg"/>
          <p:cNvPicPr>
            <a:picLocks noChangeAspect="1"/>
          </p:cNvPicPr>
          <p:nvPr>
            <p:ph idx="1"/>
          </p:nvPr>
        </p:nvPicPr>
        <p:blipFill>
          <a:blip r:embed="rId1"/>
          <a:stretch>
            <a:fillRect/>
          </a:stretch>
        </p:blipFill>
        <p:spPr>
          <a:xfrm>
            <a:off x="-37465" y="1052830"/>
            <a:ext cx="9253855" cy="5789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Content Placeholder 2"/>
          <p:cNvSpPr>
            <a:spLocks noGrp="1"/>
          </p:cNvSpPr>
          <p:nvPr>
            <p:ph idx="1"/>
          </p:nvPr>
        </p:nvSpPr>
        <p:spPr>
          <a:xfrm>
            <a:off x="457200" y="1327150"/>
            <a:ext cx="8229600" cy="4799330"/>
          </a:xfrm>
        </p:spPr>
        <p:txBody>
          <a:bodyPr/>
          <a:p>
            <a:pPr marL="0" indent="0">
              <a:buNone/>
            </a:pPr>
            <a:r>
              <a:rPr lang="en-US" altLang="en-US">
                <a:latin typeface="NikoshBAN" panose="02000000000000000000" charset="0"/>
                <a:cs typeface="NikoshBAN" panose="02000000000000000000" charset="0"/>
              </a:rPr>
              <a:t>                     </a:t>
            </a:r>
            <a:endParaRPr lang="en-US" altLang="en-US">
              <a:latin typeface="NikoshBAN" panose="02000000000000000000" charset="0"/>
              <a:cs typeface="NikoshBAN" panose="02000000000000000000" charset="0"/>
            </a:endParaRPr>
          </a:p>
          <a:p>
            <a:pPr marL="0" indent="0">
              <a:buNone/>
            </a:pPr>
            <a:endParaRPr lang="en-US" altLang="en-US">
              <a:latin typeface="NikoshBAN" panose="02000000000000000000" charset="0"/>
              <a:cs typeface="NikoshBAN" panose="02000000000000000000" charset="0"/>
              <a:sym typeface="+mn-ea"/>
            </a:endParaRPr>
          </a:p>
          <a:p>
            <a:pPr marL="0" indent="0">
              <a:buNone/>
            </a:pPr>
            <a:r>
              <a:rPr lang="en-US" altLang="en-US" sz="5400">
                <a:latin typeface="NikoshBAN" panose="02000000000000000000" charset="0"/>
                <a:cs typeface="NikoshBAN" panose="02000000000000000000" charset="0"/>
                <a:sym typeface="+mn-ea"/>
              </a:rPr>
              <a:t>       </a:t>
            </a:r>
            <a:r>
              <a:rPr lang="en-US" sz="7200">
                <a:solidFill>
                  <a:srgbClr val="FF0000"/>
                </a:solidFill>
                <a:latin typeface="NikoshBAN" panose="02000000000000000000" charset="0"/>
                <a:cs typeface="NikoshBAN" panose="02000000000000000000" charset="0"/>
                <a:sym typeface="+mn-ea"/>
              </a:rPr>
              <a:t>সৌরজগৎ </a:t>
            </a:r>
            <a:r>
              <a:rPr lang="en-US" altLang="en-US" sz="7200">
                <a:solidFill>
                  <a:srgbClr val="FF0000"/>
                </a:solidFill>
                <a:latin typeface="NikoshBAN" panose="02000000000000000000" charset="0"/>
                <a:cs typeface="NikoshBAN" panose="02000000000000000000" charset="0"/>
                <a:sym typeface="+mn-ea"/>
              </a:rPr>
              <a:t>ও </a:t>
            </a:r>
            <a:r>
              <a:rPr lang="en-US" sz="7200">
                <a:solidFill>
                  <a:srgbClr val="FF0000"/>
                </a:solidFill>
                <a:latin typeface="NikoshBAN" panose="02000000000000000000" charset="0"/>
                <a:cs typeface="NikoshBAN" panose="02000000000000000000" charset="0"/>
                <a:sym typeface="+mn-ea"/>
              </a:rPr>
              <a:t>ভূ-মণ্ডল</a:t>
            </a:r>
            <a:r>
              <a:rPr lang="en-US" altLang="en-US" sz="7200">
                <a:solidFill>
                  <a:srgbClr val="FF0000"/>
                </a:solidFill>
                <a:latin typeface="NikoshBAN" panose="02000000000000000000" charset="0"/>
                <a:cs typeface="NikoshBAN" panose="02000000000000000000" charset="0"/>
              </a:rPr>
              <a:t>  </a:t>
            </a:r>
            <a:r>
              <a:rPr lang="en-US" altLang="en-US" sz="7200">
                <a:latin typeface="NikoshBAN" panose="02000000000000000000" charset="0"/>
                <a:cs typeface="NikoshBAN" panose="02000000000000000000" charset="0"/>
              </a:rPr>
              <a:t> </a:t>
            </a:r>
            <a:r>
              <a:rPr lang="en-US" altLang="en-US" sz="5400">
                <a:latin typeface="NikoshBAN" panose="02000000000000000000" charset="0"/>
                <a:cs typeface="NikoshBAN" panose="02000000000000000000" charset="0"/>
              </a:rPr>
              <a:t>   </a:t>
            </a:r>
            <a:r>
              <a:rPr lang="en-US" altLang="en-US">
                <a:latin typeface="NikoshBAN" panose="02000000000000000000" charset="0"/>
                <a:cs typeface="NikoshBAN" panose="02000000000000000000" charset="0"/>
              </a:rPr>
              <a:t> </a:t>
            </a:r>
            <a:endParaRPr lang="en-US" altLang="en-US">
              <a:latin typeface="NikoshBAN" panose="02000000000000000000" charset="0"/>
              <a:cs typeface="NikoshBAN"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1283970"/>
          </a:xfrm>
          <a:ln>
            <a:solidFill>
              <a:schemeClr val="accent1"/>
            </a:solidFill>
          </a:ln>
        </p:spPr>
        <p:txBody>
          <a:bodyPr/>
          <a:p>
            <a:pPr algn="l"/>
            <a:r>
              <a:rPr lang="en-US" altLang="en-US">
                <a:ln w="22225">
                  <a:solidFill>
                    <a:schemeClr val="accent2"/>
                  </a:solidFill>
                  <a:prstDash val="solid"/>
                </a:ln>
                <a:solidFill>
                  <a:schemeClr val="accent2">
                    <a:lumMod val="40000"/>
                    <a:lumOff val="60000"/>
                  </a:schemeClr>
                </a:solidFill>
                <a:effectLst/>
                <a:latin typeface="NikoshBAN" panose="02000000000000000000" charset="0"/>
                <a:cs typeface="NikoshBAN" panose="02000000000000000000" charset="0"/>
              </a:rPr>
              <a:t>                          </a:t>
            </a:r>
            <a:r>
              <a:rPr lang="en-US" altLang="en-US" sz="4800">
                <a:ln w="22225">
                  <a:solidFill>
                    <a:schemeClr val="accent2"/>
                  </a:solidFill>
                  <a:prstDash val="solid"/>
                </a:ln>
                <a:solidFill>
                  <a:schemeClr val="accent2">
                    <a:lumMod val="40000"/>
                    <a:lumOff val="60000"/>
                  </a:schemeClr>
                </a:solidFill>
                <a:effectLst/>
                <a:latin typeface="NikoshBAN" panose="02000000000000000000" charset="0"/>
                <a:cs typeface="NikoshBAN" panose="02000000000000000000" charset="0"/>
              </a:rPr>
              <a:t>    </a:t>
            </a:r>
            <a:r>
              <a:rPr lang="en-US" altLang="en-US" sz="4800">
                <a:ln w="22225">
                  <a:solidFill>
                    <a:schemeClr val="accent2"/>
                  </a:solidFill>
                  <a:prstDash val="solid"/>
                </a:ln>
                <a:solidFill>
                  <a:schemeClr val="accent2">
                    <a:lumMod val="40000"/>
                    <a:lumOff val="60000"/>
                  </a:schemeClr>
                </a:solidFill>
                <a:effectLst/>
                <a:latin typeface="NikoshBAN" panose="02000000000000000000" charset="0"/>
                <a:cs typeface="NikoshBAN" panose="02000000000000000000" charset="0"/>
              </a:rPr>
              <a:t>শিখনফল</a:t>
            </a:r>
            <a:endParaRPr lang="en-US" altLang="en-US" sz="4800">
              <a:ln w="22225">
                <a:solidFill>
                  <a:schemeClr val="accent2"/>
                </a:solidFill>
                <a:prstDash val="solid"/>
              </a:ln>
              <a:solidFill>
                <a:schemeClr val="accent2">
                  <a:lumMod val="40000"/>
                  <a:lumOff val="60000"/>
                </a:schemeClr>
              </a:solidFill>
              <a:effectLst/>
              <a:latin typeface="NikoshBAN" panose="02000000000000000000" charset="0"/>
              <a:cs typeface="NikoshBAN" panose="02000000000000000000" charset="0"/>
            </a:endParaRPr>
          </a:p>
        </p:txBody>
      </p:sp>
      <p:sp>
        <p:nvSpPr>
          <p:cNvPr id="3" name="Content Placeholder 2"/>
          <p:cNvSpPr>
            <a:spLocks noGrp="1"/>
          </p:cNvSpPr>
          <p:nvPr>
            <p:ph idx="1"/>
          </p:nvPr>
        </p:nvSpPr>
        <p:spPr>
          <a:ln>
            <a:solidFill>
              <a:schemeClr val="accent1"/>
            </a:solidFill>
          </a:ln>
        </p:spPr>
        <p:txBody>
          <a:bodyPr/>
          <a:p>
            <a:pPr marL="0" indent="0">
              <a:buNone/>
            </a:pPr>
            <a:endParaRPr lang="en-US" altLang="en-US">
              <a:latin typeface="NikoshBAN" panose="02000000000000000000" charset="0"/>
              <a:cs typeface="NikoshBAN" panose="02000000000000000000" charset="0"/>
            </a:endParaRPr>
          </a:p>
          <a:p>
            <a:pPr marL="0" indent="0">
              <a:buNone/>
            </a:pPr>
            <a:r>
              <a:rPr lang="en-US" altLang="en-US">
                <a:latin typeface="NikoshBAN" panose="02000000000000000000" charset="0"/>
                <a:cs typeface="NikoshBAN" panose="02000000000000000000" charset="0"/>
              </a:rPr>
              <a:t>আজকের পাঠ শেষে শিক্ষার্থীরা .....</a:t>
            </a:r>
            <a:endParaRPr lang="en-US" altLang="en-US">
              <a:latin typeface="NikoshBAN" panose="02000000000000000000" charset="0"/>
              <a:cs typeface="NikoshBAN" panose="02000000000000000000" charset="0"/>
            </a:endParaRPr>
          </a:p>
          <a:p>
            <a:r>
              <a:rPr lang="en-US">
                <a:latin typeface="NikoshBAN" panose="02000000000000000000" charset="0"/>
                <a:cs typeface="NikoshBAN" panose="02000000000000000000" charset="0"/>
                <a:sym typeface="+mn-ea"/>
              </a:rPr>
              <a:t>সৌরজগৎ</a:t>
            </a:r>
            <a:r>
              <a:rPr lang="en-US" altLang="en-US">
                <a:latin typeface="NikoshBAN" panose="02000000000000000000" charset="0"/>
                <a:cs typeface="NikoshBAN" panose="02000000000000000000" charset="0"/>
                <a:sym typeface="+mn-ea"/>
              </a:rPr>
              <a:t> কী তা বলতে পারবে;</a:t>
            </a:r>
            <a:endParaRPr lang="en-US" altLang="en-US">
              <a:latin typeface="NikoshBAN" panose="02000000000000000000" charset="0"/>
              <a:cs typeface="NikoshBAN" panose="02000000000000000000" charset="0"/>
              <a:sym typeface="+mn-ea"/>
            </a:endParaRPr>
          </a:p>
          <a:p>
            <a:r>
              <a:rPr lang="en-US" altLang="en-US">
                <a:latin typeface="NikoshBAN" panose="02000000000000000000" charset="0"/>
                <a:cs typeface="NikoshBAN" panose="02000000000000000000" charset="0"/>
                <a:sym typeface="+mn-ea"/>
              </a:rPr>
              <a:t> </a:t>
            </a:r>
            <a:r>
              <a:rPr lang="en-US">
                <a:latin typeface="NikoshBAN" panose="02000000000000000000" charset="0"/>
                <a:cs typeface="NikoshBAN" panose="02000000000000000000" charset="0"/>
                <a:sym typeface="+mn-ea"/>
              </a:rPr>
              <a:t>সৌরজগৎ</a:t>
            </a:r>
            <a:r>
              <a:rPr lang="en-US" altLang="en-US">
                <a:latin typeface="NikoshBAN" panose="02000000000000000000" charset="0"/>
                <a:cs typeface="NikoshBAN" panose="02000000000000000000" charset="0"/>
                <a:sym typeface="+mn-ea"/>
              </a:rPr>
              <a:t> এর কয়টি গ্রহ তা বলতে পারবে;</a:t>
            </a:r>
            <a:endParaRPr lang="en-US" altLang="en-US">
              <a:latin typeface="NikoshBAN" panose="02000000000000000000" charset="0"/>
              <a:cs typeface="NikoshBAN" panose="02000000000000000000" charset="0"/>
            </a:endParaRPr>
          </a:p>
          <a:p>
            <a:r>
              <a:rPr lang="en-US" altLang="en-US">
                <a:latin typeface="NikoshBAN" panose="02000000000000000000" charset="0"/>
                <a:cs typeface="NikoshBAN" panose="02000000000000000000" charset="0"/>
              </a:rPr>
              <a:t> </a:t>
            </a:r>
            <a:r>
              <a:rPr lang="en-US">
                <a:latin typeface="NikoshBAN" panose="02000000000000000000" charset="0"/>
                <a:cs typeface="NikoshBAN" panose="02000000000000000000" charset="0"/>
                <a:sym typeface="+mn-ea"/>
              </a:rPr>
              <a:t>সৌরজগৎ</a:t>
            </a:r>
            <a:r>
              <a:rPr lang="en-US" altLang="en-US">
                <a:latin typeface="NikoshBAN" panose="02000000000000000000" charset="0"/>
                <a:cs typeface="NikoshBAN" panose="02000000000000000000" charset="0"/>
                <a:sym typeface="+mn-ea"/>
              </a:rPr>
              <a:t> এর সবচেয়ে বড় এবং ছোট </a:t>
            </a:r>
            <a:r>
              <a:rPr lang="en-US" altLang="en-US">
                <a:latin typeface="NikoshBAN" panose="02000000000000000000" charset="0"/>
                <a:cs typeface="NikoshBAN" panose="02000000000000000000" charset="0"/>
                <a:sym typeface="+mn-ea"/>
              </a:rPr>
              <a:t>গ্রহ</a:t>
            </a:r>
            <a:r>
              <a:rPr lang="en-US" altLang="en-US">
                <a:latin typeface="NikoshBAN" panose="02000000000000000000" charset="0"/>
                <a:cs typeface="NikoshBAN" panose="02000000000000000000" charset="0"/>
                <a:sym typeface="+mn-ea"/>
              </a:rPr>
              <a:t> সম্পর্কে ব্যাখ্যা করতে পারবে;</a:t>
            </a:r>
            <a:endParaRPr lang="en-US" altLang="en-US">
              <a:latin typeface="NikoshBAN" panose="02000000000000000000" charset="0"/>
              <a:cs typeface="NikoshBAN" panose="02000000000000000000" charset="0"/>
              <a:sym typeface="+mn-ea"/>
            </a:endParaRPr>
          </a:p>
          <a:p>
            <a:r>
              <a:rPr lang="en-US" altLang="en-US">
                <a:latin typeface="NikoshBAN" panose="02000000000000000000" charset="0"/>
                <a:cs typeface="NikoshBAN" panose="02000000000000000000" charset="0"/>
              </a:rPr>
              <a:t>পৃথিবী গ্রহ সম্পর্কে বর্ণনা করতে পারবে;</a:t>
            </a:r>
            <a:endParaRPr lang="en-US" altLang="en-US">
              <a:latin typeface="NikoshBAN" panose="02000000000000000000" charset="0"/>
              <a:cs typeface="NikoshBAN" panose="02000000000000000000"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build="p"/>
      <p:bldP spid="3" grpId="1"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9370" y="88900"/>
            <a:ext cx="9004300" cy="2122805"/>
          </a:xfrm>
          <a:ln>
            <a:solidFill>
              <a:schemeClr val="accent1"/>
            </a:solidFill>
          </a:ln>
        </p:spPr>
        <p:txBody>
          <a:bodyPr/>
          <a:p>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সূর্য এবং এর গ্রহ, উপগ্রহ, গ্রহাণূপুঞ্জ, ধূমকেতু নিয়ে সূর্যের যে পরিবার তাকে বলা হয় </a:t>
            </a:r>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আটটি গ্রহ রয়েছে।</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pic>
        <p:nvPicPr>
          <p:cNvPr id="6" name="Content Placeholder 5" descr="সৌরজগতের গ্রহগুলোর চিত্র (1)"/>
          <p:cNvPicPr>
            <a:picLocks noChangeAspect="1"/>
          </p:cNvPicPr>
          <p:nvPr>
            <p:ph idx="1"/>
          </p:nvPr>
        </p:nvPicPr>
        <p:blipFill>
          <a:blip r:embed="rId1"/>
          <a:stretch>
            <a:fillRect/>
          </a:stretch>
        </p:blipFill>
        <p:spPr>
          <a:xfrm>
            <a:off x="156210" y="2332990"/>
            <a:ext cx="8831580" cy="4538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9535" y="69850"/>
            <a:ext cx="8947150" cy="1722755"/>
          </a:xfrm>
          <a:ln>
            <a:solidFill>
              <a:schemeClr val="accent1"/>
            </a:solidFill>
          </a:ln>
        </p:spPr>
        <p:txBody>
          <a:bodyPr/>
          <a:p>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সবচেয়ে ছোট গ্রহ বুধ।</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এই গ্রহ পৃথিবীর তুলনায় প্রায় ১৮ গুণ ছোট।</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pic>
        <p:nvPicPr>
          <p:cNvPr id="6" name="Content Placeholder 5" descr="1608495468_5fdfb16c944d9_mercury"/>
          <p:cNvPicPr>
            <a:picLocks noChangeAspect="1"/>
          </p:cNvPicPr>
          <p:nvPr>
            <p:ph idx="1"/>
          </p:nvPr>
        </p:nvPicPr>
        <p:blipFill>
          <a:blip r:embed="rId1"/>
          <a:stretch>
            <a:fillRect/>
          </a:stretch>
        </p:blipFill>
        <p:spPr>
          <a:xfrm>
            <a:off x="15240" y="1979930"/>
            <a:ext cx="9128760" cy="495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0805" y="190500"/>
            <a:ext cx="8949690" cy="1680210"/>
          </a:xfrm>
          <a:ln>
            <a:solidFill>
              <a:schemeClr val="accent1"/>
            </a:solidFill>
          </a:ln>
        </p:spPr>
        <p:txBody>
          <a:bodyPr/>
          <a:p>
            <a:r>
              <a:rPr 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সবচেয়ে বড় গ্রহ বৃহস্পতি।</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এই গ্রহ পৃথিবীর </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চেয়ে</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প্রায়</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১৩০০</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গুণ </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বড়</a:t>
            </a:r>
            <a:r>
              <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a:t>
            </a:r>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pic>
        <p:nvPicPr>
          <p:cNvPr id="6" name="Content Placeholder 5" descr="র images"/>
          <p:cNvPicPr>
            <a:picLocks noChangeAspect="1"/>
          </p:cNvPicPr>
          <p:nvPr>
            <p:ph idx="1"/>
          </p:nvPr>
        </p:nvPicPr>
        <p:blipFill>
          <a:blip r:embed="rId1"/>
          <a:stretch>
            <a:fillRect/>
          </a:stretch>
        </p:blipFill>
        <p:spPr>
          <a:xfrm>
            <a:off x="2915920" y="1988820"/>
            <a:ext cx="6239510" cy="4846320"/>
          </a:xfrm>
          <a:prstGeom prst="rect">
            <a:avLst/>
          </a:prstGeom>
        </p:spPr>
      </p:pic>
      <p:sp>
        <p:nvSpPr>
          <p:cNvPr id="3" name="Text Box 2"/>
          <p:cNvSpPr txBox="1"/>
          <p:nvPr/>
        </p:nvSpPr>
        <p:spPr>
          <a:xfrm>
            <a:off x="619125" y="2143125"/>
            <a:ext cx="1144905" cy="887730"/>
          </a:xfrm>
          <a:prstGeom prst="rect">
            <a:avLst/>
          </a:prstGeom>
          <a:noFill/>
        </p:spPr>
        <p:txBody>
          <a:bodyPr wrap="square" rtlCol="0">
            <a:noAutofit/>
          </a:bodyPr>
          <a:p>
            <a:endParaRPr lang="en-US"/>
          </a:p>
        </p:txBody>
      </p:sp>
      <p:sp>
        <p:nvSpPr>
          <p:cNvPr id="4" name="Text Box 3"/>
          <p:cNvSpPr txBox="1"/>
          <p:nvPr/>
        </p:nvSpPr>
        <p:spPr>
          <a:xfrm>
            <a:off x="50800" y="2270125"/>
            <a:ext cx="2741930" cy="3552190"/>
          </a:xfrm>
          <a:prstGeom prst="rect">
            <a:avLst/>
          </a:prstGeom>
          <a:noFill/>
          <a:ln>
            <a:solidFill>
              <a:schemeClr val="accent1"/>
            </a:solidFill>
          </a:ln>
        </p:spPr>
        <p:txBody>
          <a:bodyPr wrap="square" rtlCol="0">
            <a:noAutofit/>
          </a:bodyPr>
          <a:p>
            <a:endParaRPr lang="en-US" altLang="en-US">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r>
              <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বৃহস্পতি</a:t>
            </a:r>
            <a:r>
              <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গ্রহের মোট ৯৫ টি বা তারও বেশি উপগ্রহ রয়েছে।</a:t>
            </a:r>
            <a:endPar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a:p>
            <a:r>
              <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বৃহস্পতি</a:t>
            </a:r>
            <a:r>
              <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র সবচেয়ে বড় উপগ্রহের নাম গ্যানিমিড।</a:t>
            </a:r>
            <a:endParaRPr lang="en-US" altLang="en-US" sz="32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310" y="109220"/>
            <a:ext cx="9013825" cy="2130425"/>
          </a:xfrm>
          <a:ln>
            <a:solidFill>
              <a:schemeClr val="accent1"/>
            </a:solidFill>
          </a:ln>
        </p:spPr>
        <p:txBody>
          <a:bodyPr/>
          <a:p>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rPr>
              <a:t>পৃথিবী </a:t>
            </a:r>
            <a:r>
              <a:rPr 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সৌরজগৎ</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এর একমাত্র বসবাস যোগ্য গ্রহ। চাঁদ পৃথিবীর একমাত্র উপগ্রহ।</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সূর্য </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থেকে পৃথিবীর</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দূরত্ব প্রায় ১৫ কোটি কিলোমিটার। সূর্য পৃথিবীর চেয়ে ১৩ লক্ষ গুণ বড়। পৃথিবী থেকে চাঁদের </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দূরত্ব প্রায় ৩,৮৪,৪০০</a:t>
            </a:r>
            <a:b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b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কিলোমিটার</a:t>
            </a:r>
            <a:r>
              <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rPr>
              <a:t> ।</a:t>
            </a:r>
            <a:endParaRPr lang="en-US" altLang="en-US" sz="2800">
              <a:solidFill>
                <a:schemeClr val="accent1"/>
              </a:solidFill>
              <a:effectLst>
                <a:outerShdw blurRad="38100" dist="25400" dir="5400000" algn="ctr" rotWithShape="0">
                  <a:srgbClr val="6E747A">
                    <a:alpha val="43000"/>
                  </a:srgbClr>
                </a:outerShdw>
              </a:effectLst>
              <a:latin typeface="NikoshBAN" panose="02000000000000000000" charset="0"/>
              <a:cs typeface="NikoshBAN" panose="02000000000000000000" charset="0"/>
              <a:sym typeface="+mn-ea"/>
            </a:endParaRPr>
          </a:p>
        </p:txBody>
      </p:sp>
      <p:pic>
        <p:nvPicPr>
          <p:cNvPr id="4" name="Content Placeholder 3" descr="download জজজ"/>
          <p:cNvPicPr>
            <a:picLocks noChangeAspect="1"/>
          </p:cNvPicPr>
          <p:nvPr>
            <p:ph idx="1"/>
          </p:nvPr>
        </p:nvPicPr>
        <p:blipFill>
          <a:blip r:embed="rId1"/>
          <a:stretch>
            <a:fillRect/>
          </a:stretch>
        </p:blipFill>
        <p:spPr>
          <a:xfrm>
            <a:off x="20955" y="2332355"/>
            <a:ext cx="9122410" cy="4526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1729</Words>
  <Application>WPS Presentation</Application>
  <PresentationFormat/>
  <Paragraphs>84</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11</vt:i4>
      </vt:variant>
      <vt:variant>
        <vt:lpstr>幻灯片标题</vt:lpstr>
      </vt:variant>
      <vt:variant>
        <vt:i4>14</vt:i4>
      </vt:variant>
    </vt:vector>
  </HeadingPairs>
  <TitlesOfParts>
    <vt:vector size="33" baseType="lpstr">
      <vt:lpstr>Arial</vt:lpstr>
      <vt:lpstr>SimSun</vt:lpstr>
      <vt:lpstr>Wingdings</vt:lpstr>
      <vt:lpstr>NikoshBAN</vt:lpstr>
      <vt:lpstr>Calibri</vt:lpstr>
      <vt:lpstr>Microsoft YaHei</vt:lpstr>
      <vt:lpstr>Arial Unicode MS</vt:lpstr>
      <vt:lpstr>Nirmala UI</vt:lpstr>
      <vt:lpstr>Blue Waves</vt:lpstr>
      <vt:lpstr>Green Color</vt:lpstr>
      <vt:lpstr>1_Blue Waves</vt:lpstr>
      <vt:lpstr>2_Blue Waves</vt:lpstr>
      <vt:lpstr>Default Design</vt:lpstr>
      <vt:lpstr>1_Default Design</vt:lpstr>
      <vt:lpstr>2_Default Design</vt:lpstr>
      <vt:lpstr>3_Default Design</vt:lpstr>
      <vt:lpstr>4_Default Design</vt:lpstr>
      <vt:lpstr>5_Default Design</vt:lpstr>
      <vt:lpstr>6_Default Design</vt:lpstr>
      <vt:lpstr>PowerPoint 演示文稿</vt:lpstr>
      <vt:lpstr>                         পরিচিতি</vt:lpstr>
      <vt:lpstr>নিচের ছবিটি লক্ষ করি ....</vt:lpstr>
      <vt:lpstr>PowerPoint 演示文稿</vt:lpstr>
      <vt:lpstr>                              শিখনফল</vt:lpstr>
      <vt:lpstr>সৌরজগৎ: সূর্য এবং এর গ্রহ, উপগ্রহ, গ্রহাণূপুঞ্জ, ধূমকেতু নিয়ে সূর্যের যে পরিবার তাকে বলা হয় সৌরজগৎ। এর আটটি গ্রহ রয়েছে।</vt:lpstr>
      <vt:lpstr>সৌরজগৎ এর সবচেয়ে ছোট গ্রহ বুধ। এই গ্রহ পৃথিবীর তুলনায় প্রায় ১৮ গুণ ছোট।</vt:lpstr>
      <vt:lpstr>সৌরজগৎ এর সবচেয়ে বড় গ্রহ বৃহস্পতি। এই গ্রহ পৃথিবীর চেয়ে প্রায় ১৩০০ গুণ বড়।</vt:lpstr>
      <vt:lpstr>পৃথিবী সৌরজগৎ এর একমাত্র বসবাস যোগ্য গ্রহ। চাঁদ পৃথিবীর একমাত্র উপগ্রহ। সূর্য থেকে পৃথিবীর দূরত্ব প্রায় ১৫ কোটি কিলোমিটার। সূর্য পৃথিবীর চেয়ে ১৩ লক্ষ গুণ বড়। পৃথিবী থেকে চাঁদের দূরত্ব প্রায় ৩,৮৪,৪০০ কিলোমিটার ।</vt:lpstr>
      <vt:lpstr>একক কাজ...</vt:lpstr>
      <vt:lpstr>                   দলগত কাজ...</vt:lpstr>
      <vt:lpstr>মূল্যায়ন</vt:lpstr>
      <vt:lpstr>বাড়ির কাজ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User</cp:lastModifiedBy>
  <cp:revision>94</cp:revision>
  <dcterms:created xsi:type="dcterms:W3CDTF">2026-06-22T03:39:00Z</dcterms:created>
  <dcterms:modified xsi:type="dcterms:W3CDTF">2026-06-24T06:07:02Z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878DA8B58B1044FCA0AF4F54D6C2F45F_12</vt:lpwstr>
  </property>
</Properties>
</file>