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3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6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3C9049-ED61-48B4-A6DB-47D5555E01A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A97880-D76A-4FEE-A63D-6DF1444248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381" y="1243014"/>
            <a:ext cx="627174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Welcome, Let’s learn English with confidence…..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9" y="2514600"/>
            <a:ext cx="8708575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04" y="884904"/>
            <a:ext cx="223067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causes include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close friend or family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 from family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11" y="1319890"/>
            <a:ext cx="1729986" cy="216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23" y="4061525"/>
            <a:ext cx="2098695" cy="144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35" y="1649726"/>
            <a:ext cx="2078304" cy="160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57" y="4115178"/>
            <a:ext cx="2463389" cy="135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3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6" y="428625"/>
            <a:ext cx="88832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AT HIGHER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Feel Lonelier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text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young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Elderly people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Immigrants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major life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from cultures or backgrounds with high stigma around mental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raised in families that do not acknowledge emotional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struggles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 such as celebrities or politicians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9" y="894442"/>
            <a:ext cx="6862762" cy="26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571501"/>
            <a:ext cx="88029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EFFECTS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lead to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self-esteem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distress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loneliness affect a person's daily life?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49" y="-1"/>
            <a:ext cx="4673727" cy="5442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67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381" y="653539"/>
            <a:ext cx="6327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COPE WITH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Overcome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hobbies you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contact with family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when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Serving Others as a Remedy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Prayer and Meditation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regularly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healthy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7" y="0"/>
            <a:ext cx="4786313" cy="3589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01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85732"/>
              </p:ext>
            </p:extLst>
          </p:nvPr>
        </p:nvGraphicFramePr>
        <p:xfrm>
          <a:off x="2032000" y="2123770"/>
          <a:ext cx="7598697" cy="365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41"/>
                <a:gridCol w="5409656"/>
              </a:tblGrid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Loneliness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Feeling of isolation</a:t>
                      </a:r>
                      <a:endParaRPr lang="en-US" dirty="0"/>
                    </a:p>
                  </a:txBody>
                  <a:tcPr/>
                </a:tc>
              </a:tr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Pervasive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Widespread</a:t>
                      </a:r>
                      <a:endParaRPr lang="en-US" dirty="0"/>
                    </a:p>
                  </a:txBody>
                  <a:tcPr/>
                </a:tc>
              </a:tr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Volunteer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without payment</a:t>
                      </a:r>
                      <a:endParaRPr lang="en-US" dirty="0"/>
                    </a:p>
                  </a:txBody>
                  <a:tcPr/>
                </a:tc>
              </a:tr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Isolation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 from others</a:t>
                      </a:r>
                      <a:endParaRPr lang="en-US" dirty="0"/>
                    </a:p>
                  </a:txBody>
                  <a:tcPr/>
                </a:tc>
              </a:tr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with others</a:t>
                      </a:r>
                      <a:endParaRPr lang="en-US" dirty="0"/>
                    </a:p>
                  </a:txBody>
                  <a:tcPr/>
                </a:tc>
              </a:tr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Related to feelings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28851" y="742950"/>
            <a:ext cx="80867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117138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DEVELOPMENT</a:t>
            </a:r>
          </a:p>
          <a:p>
            <a:pPr>
              <a:tabLst>
                <a:tab pos="10117138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014413"/>
            <a:ext cx="68462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 / GROUP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Activity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following questions: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loneliness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loneliness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people prevent loneliness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social connection important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group's answers.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0"/>
            <a:ext cx="5210175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54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176"/>
            <a:ext cx="9191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 in your own words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causes of loneliness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ways to prevent loneliness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loneliness and being alone.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0"/>
            <a:ext cx="5210175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1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622323"/>
            <a:ext cx="78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 (150–200 words) 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Prevent Loneliness in Modern Society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?“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vocabulary words from the lesson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for preventing loneliness.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48" y="0"/>
            <a:ext cx="6133582" cy="5398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0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19" y="634179"/>
            <a:ext cx="100644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connection is one of the most powerful remedies for loneliness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Connected. Stay Positive.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592" y="0"/>
            <a:ext cx="2562408" cy="2562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79" y="2635530"/>
            <a:ext cx="5858921" cy="366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97256" y="528638"/>
            <a:ext cx="9003982" cy="685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Teacher Introduction                            Lesson Introduction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Sumaiya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Chowdhury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English Teacher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Gatabola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Madrasa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Chunarughat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Hobiganj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Loneliness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10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Chapter: 13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Loneliness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45 minutes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22-06-2026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67" y="-626936"/>
            <a:ext cx="10058400" cy="35661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Topic: Loneliness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Sumaiya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Chowdhury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greatest loneliness is not being alone, but feeling disconnected from others.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985837"/>
            <a:ext cx="908287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lesson, students will be able to-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loneliness.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difference between loneliness and being alone.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causes of loneliness.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ways to cope with and prevent loneliness.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comprehension questions based the texts.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214438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KNOWLEDGE : CHECK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Let's Think….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ever felt lonely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loneliness mean to you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feel lonely even when surrounded by others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alone the same as being lonely?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7" y="142875"/>
            <a:ext cx="3595688" cy="3024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3305452"/>
            <a:ext cx="3509962" cy="2958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01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550" y="485775"/>
            <a:ext cx="85867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Today's Lesson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Causes, Effects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learn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text</a:t>
            </a:r>
          </a:p>
        </p:txBody>
      </p:sp>
    </p:spTree>
    <p:extLst>
      <p:ext uri="{BB962C8B-B14F-4D97-AF65-F5344CB8AC3E}">
        <p14:creationId xmlns:p14="http://schemas.microsoft.com/office/powerpoint/2010/main" val="26890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737" y="714083"/>
            <a:ext cx="708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LEAD-IN 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ACTIVITY</a:t>
            </a:r>
          </a:p>
          <a:p>
            <a:endParaRPr lang="en-US" sz="2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Look 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at the 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Pictures 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and 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Discuss</a:t>
            </a:r>
          </a:p>
          <a:p>
            <a:endParaRPr lang="en-US" sz="20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How 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might the person feel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endParaRPr lang="en-US" sz="20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Possible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emotions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Isolated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Anxious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Hopeless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Unwanted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Depressed</a:t>
            </a:r>
          </a:p>
          <a:p>
            <a:endParaRPr lang="en-US" sz="2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Pair 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Discussion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Why 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do people sometimes feel lonely?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0"/>
            <a:ext cx="4591050" cy="306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1" y="3197930"/>
            <a:ext cx="4482836" cy="298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7" y="200025"/>
            <a:ext cx="130587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LONELINESS?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Loneliness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American Psychological Association (APA),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Simple Words: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 is the feeling that your social and emotional needs are not being met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700587" y="2526834"/>
            <a:ext cx="4657725" cy="193899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 is the emotional discomfort or uneasiness caused by feeling alone or disconnected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238" y="257175"/>
            <a:ext cx="1160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LONELINESS VS BEING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the Same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25107"/>
              </p:ext>
            </p:extLst>
          </p:nvPr>
        </p:nvGraphicFramePr>
        <p:xfrm>
          <a:off x="1957389" y="1571626"/>
          <a:ext cx="8124724" cy="2976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2362"/>
                <a:gridCol w="4062362"/>
              </a:tblGrid>
              <a:tr h="749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    Loneliness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Being Alone</a:t>
                      </a:r>
                      <a:endParaRPr lang="en-US" dirty="0"/>
                    </a:p>
                  </a:txBody>
                  <a:tcPr/>
                </a:tc>
              </a:tr>
              <a:tr h="493087">
                <a:tc>
                  <a:txBody>
                    <a:bodyPr/>
                    <a:lstStyle/>
                    <a:p>
                      <a:r>
                        <a:rPr lang="en-US" dirty="0" smtClean="0"/>
                        <a:t>A feeling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situation</a:t>
                      </a:r>
                      <a:endParaRPr lang="en-US" dirty="0"/>
                    </a:p>
                  </a:txBody>
                  <a:tcPr/>
                </a:tc>
              </a:tr>
              <a:tr h="528750">
                <a:tc>
                  <a:txBody>
                    <a:bodyPr/>
                    <a:lstStyle/>
                    <a:p>
                      <a:r>
                        <a:rPr lang="en-US" dirty="0" smtClean="0"/>
                        <a:t>Often painful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necessarily negative</a:t>
                      </a:r>
                      <a:endParaRPr lang="en-US" dirty="0"/>
                    </a:p>
                  </a:txBody>
                  <a:tcPr/>
                </a:tc>
              </a:tr>
              <a:tr h="528750">
                <a:tc>
                  <a:txBody>
                    <a:bodyPr/>
                    <a:lstStyle/>
                    <a:p>
                      <a:r>
                        <a:rPr lang="en-US" dirty="0" smtClean="0"/>
                        <a:t>Can happen in a crowd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be peaceful</a:t>
                      </a:r>
                      <a:endParaRPr lang="en-US" dirty="0"/>
                    </a:p>
                  </a:txBody>
                  <a:tcPr/>
                </a:tc>
              </a:tr>
              <a:tr h="528750"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condition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476" y="5100638"/>
            <a:ext cx="1090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Key Idea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may be alone without feeling lonely, and may feel lonely even among 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454</TotalTime>
  <Words>669</Words>
  <Application>Microsoft Office PowerPoint</Application>
  <PresentationFormat>Widescreen</PresentationFormat>
  <Paragraphs>204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Retrospect</vt:lpstr>
      <vt:lpstr>PowerPoint Presentation</vt:lpstr>
      <vt:lpstr>    Teacher Introduction                            Lesson Introduction</vt:lpstr>
      <vt:lpstr>Topic: Loneliness Presented by Jinat Sumaiya Chowdhury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Lab16</dc:creator>
  <cp:lastModifiedBy>Lab16</cp:lastModifiedBy>
  <cp:revision>35</cp:revision>
  <dcterms:created xsi:type="dcterms:W3CDTF">2026-06-18T05:38:18Z</dcterms:created>
  <dcterms:modified xsi:type="dcterms:W3CDTF">2026-06-24T05:32:38Z</dcterms:modified>
</cp:coreProperties>
</file>