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9" r:id="rId3"/>
    <p:sldId id="258" r:id="rId4"/>
    <p:sldId id="260" r:id="rId5"/>
    <p:sldId id="262" r:id="rId6"/>
    <p:sldId id="261" r:id="rId7"/>
    <p:sldId id="265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052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7E5A7D-0799-46F5-9DF8-7CE636A1FD8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C4BB32-71E6-42A1-AC4E-6CAC4A15F986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18" b="97818" l="9836" r="89617">
                        <a14:foregroundMark x1="27869" y1="62182" x2="22404" y2="72727"/>
                        <a14:foregroundMark x1="21311" y1="80000" x2="22951" y2="97818"/>
                        <a14:foregroundMark x1="22951" y1="78909" x2="21858" y2="71636"/>
                        <a14:foregroundMark x1="22404" y1="78909" x2="20765" y2="80000"/>
                        <a14:foregroundMark x1="33880" y1="65818" x2="46995" y2="65455"/>
                        <a14:foregroundMark x1="21858" y1="66909" x2="9290" y2="665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1828800"/>
            <a:ext cx="2193471" cy="2971800"/>
          </a:xfr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971800" y="2743200"/>
            <a:ext cx="2819400" cy="1143000"/>
          </a:xfrm>
        </p:spPr>
        <p:txBody>
          <a:bodyPr>
            <a:normAutofit fontScale="90000"/>
          </a:bodyPr>
          <a:lstStyle/>
          <a:p>
            <a:r>
              <a:rPr lang="en-US" sz="9600" dirty="0" err="1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1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4038600" cy="609600"/>
          </a:xfrm>
          <a:solidFill>
            <a:schemeClr val="accent3"/>
          </a:solidFill>
        </p:spPr>
        <p:txBody>
          <a:bodyPr/>
          <a:lstStyle/>
          <a:p>
            <a:pPr marL="342900" indent="-342900" algn="ctr">
              <a:buFont typeface="Wingdings" pitchFamily="2" charset="2"/>
              <a:buChar char="q"/>
            </a:pP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pPr marL="342900" indent="-342900" algn="ctr">
              <a:buFont typeface="Wingdings" pitchFamily="2" charset="2"/>
              <a:buChar char="q"/>
            </a:pP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আজিজুল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রাসেল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আরবি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নুরূল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হুসাইন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মহিলা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পনারগাও,সাটিয়াজুরী,চুনারুঘাট,হবিগঞ্জ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০১৭১০২৮৫৭২৮</a:t>
            </a:r>
          </a:p>
          <a:p>
            <a:pPr>
              <a:buFont typeface="Wingdings" pitchFamily="2" charset="2"/>
              <a:buChar char="v"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শ্রেণীঃনবম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বিষয়ঃআকাইদ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ফিকহ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পাঠঃদ্বিতীয়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নামাজ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৪৫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তারিখঃ২৩/০৬/২০২৬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285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7696200" cy="6096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342900" indent="-342900" algn="ctr">
              <a:buFont typeface="Wingdings" pitchFamily="2" charset="2"/>
              <a:buChar char="§"/>
            </a:pP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আজকে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শিখতে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2362200"/>
            <a:ext cx="685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3600" dirty="0" err="1">
                <a:latin typeface="NikoshBAN" pitchFamily="2" charset="0"/>
                <a:cs typeface="NikoshBAN" pitchFamily="2" charset="0"/>
              </a:rPr>
              <a:t>নামাজের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সময়সীমা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3600" dirty="0" err="1">
                <a:latin typeface="NikoshBAN" pitchFamily="2" charset="0"/>
                <a:cs typeface="NikoshBAN" pitchFamily="2" charset="0"/>
              </a:rPr>
              <a:t>কাযা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নামাজের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বিধান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অজু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নামাজের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ফরজ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89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39042" y="315187"/>
            <a:ext cx="3581400" cy="446814"/>
          </a:xfrm>
          <a:solidFill>
            <a:srgbClr val="00B050"/>
          </a:solidFill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Char char="§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পূর্ব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জ্ঞান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যাচাই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Font typeface="Wingdings" pitchFamily="2" charset="2"/>
              <a:buChar char="§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76400"/>
            <a:ext cx="6019800" cy="3810000"/>
          </a:xfrm>
        </p:spPr>
      </p:pic>
      <p:sp>
        <p:nvSpPr>
          <p:cNvPr id="10" name="Rectangle 9"/>
          <p:cNvSpPr/>
          <p:nvPr/>
        </p:nvSpPr>
        <p:spPr>
          <a:xfrm>
            <a:off x="1650640" y="891426"/>
            <a:ext cx="56428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পাচ্ছি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57600" y="5758934"/>
            <a:ext cx="1628972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err="1" smtClean="0"/>
              <a:t>নামাজ</a:t>
            </a:r>
            <a:r>
              <a:rPr lang="en-US" dirty="0" smtClean="0"/>
              <a:t> </a:t>
            </a:r>
            <a:r>
              <a:rPr lang="en-US" dirty="0" err="1" smtClean="0"/>
              <a:t>পড়ছে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71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5717" y="381000"/>
            <a:ext cx="4093545" cy="609600"/>
          </a:xfrm>
          <a:solidFill>
            <a:srgbClr val="00B0F0"/>
          </a:solidFill>
        </p:spPr>
        <p:txBody>
          <a:bodyPr>
            <a:normAutofit fontScale="92500"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পাচ্ছি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? </a:t>
            </a: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320553"/>
            <a:ext cx="6858000" cy="3505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124200" y="5105400"/>
            <a:ext cx="2557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অজু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করছে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46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56913" y="1764830"/>
            <a:ext cx="56172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6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নামাজের</a:t>
            </a:r>
            <a:r>
              <a:rPr lang="en-US" sz="36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ফরজ</a:t>
            </a:r>
            <a:r>
              <a:rPr lang="en-US" sz="36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৬ </a:t>
            </a:r>
            <a:r>
              <a:rPr lang="en-US" sz="36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36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তাকবিরে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তাহরিমা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latin typeface="NikoshBAN" pitchFamily="2" charset="0"/>
                <a:cs typeface="NikoshBAN" pitchFamily="2" charset="0"/>
              </a:rPr>
              <a:t>২।দাড়িয়ে 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নামাজ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পড়া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latin typeface="NikoshBAN" pitchFamily="2" charset="0"/>
                <a:cs typeface="NikoshBAN" pitchFamily="2" charset="0"/>
              </a:rPr>
              <a:t>৩।কিরাত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পড়া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latin typeface="NikoshBAN" pitchFamily="2" charset="0"/>
                <a:cs typeface="NikoshBAN" pitchFamily="2" charset="0"/>
              </a:rPr>
              <a:t>৪।রুকু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latin typeface="NikoshBAN" pitchFamily="2" charset="0"/>
                <a:cs typeface="NikoshBAN" pitchFamily="2" charset="0"/>
              </a:rPr>
              <a:t>৫।সেজদা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latin typeface="NikoshBAN" pitchFamily="2" charset="0"/>
                <a:cs typeface="NikoshBAN" pitchFamily="2" charset="0"/>
              </a:rPr>
              <a:t>৬।শেষ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বৈঠকে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তাশাহুদ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পড়া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।  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0" y="1752600"/>
            <a:ext cx="27302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>
                <a:latin typeface="NikoshBAN" pitchFamily="2" charset="0"/>
                <a:cs typeface="NikoshBAN" pitchFamily="2" charset="0"/>
              </a:rPr>
            </a:b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77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2391339"/>
            <a:ext cx="6934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v"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দলগত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457200" indent="-457200" algn="ctr">
              <a:buFont typeface="Wingdings" pitchFamily="2" charset="2"/>
              <a:buChar char="v"/>
            </a:pP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 algn="ctr">
              <a:buFont typeface="Wingdings" pitchFamily="2" charset="2"/>
              <a:buChar char="v"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নামাজ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নিয়ম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21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81400" y="762000"/>
            <a:ext cx="19271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2057400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4400" dirty="0" err="1">
                <a:latin typeface="NikoshBAN" pitchFamily="2" charset="0"/>
                <a:cs typeface="NikoshBAN" pitchFamily="2" charset="0"/>
              </a:rPr>
              <a:t>অজুর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ফরজ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শিখা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4400" dirty="0" err="1">
                <a:latin typeface="NikoshBAN" pitchFamily="2" charset="0"/>
                <a:cs typeface="NikoshBAN" pitchFamily="2" charset="0"/>
              </a:rPr>
              <a:t>নামাজের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সুন্নাত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4400" dirty="0" err="1">
                <a:latin typeface="NikoshBAN" pitchFamily="2" charset="0"/>
                <a:cs typeface="NikoshBAN" pitchFamily="2" charset="0"/>
              </a:rPr>
              <a:t>নামাজের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ফরজ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259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05200" y="2667000"/>
            <a:ext cx="19143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5400" dirty="0" err="1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646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417</TotalTime>
  <Words>126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স্বাগতম</vt:lpstr>
      <vt:lpstr>PowerPoint Presentation</vt:lpstr>
      <vt:lpstr>আজকে আমরা যা শিখতে পারব ,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Lab 3</dc:creator>
  <cp:lastModifiedBy>Lab 3</cp:lastModifiedBy>
  <cp:revision>49</cp:revision>
  <dcterms:created xsi:type="dcterms:W3CDTF">2026-06-23T08:16:44Z</dcterms:created>
  <dcterms:modified xsi:type="dcterms:W3CDTF">2026-06-25T10:25:11Z</dcterms:modified>
</cp:coreProperties>
</file>