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2" r:id="rId2"/>
    <p:sldId id="464" r:id="rId3"/>
    <p:sldId id="304" r:id="rId4"/>
    <p:sldId id="256" r:id="rId5"/>
    <p:sldId id="258" r:id="rId6"/>
    <p:sldId id="259" r:id="rId7"/>
    <p:sldId id="261" r:id="rId8"/>
    <p:sldId id="274" r:id="rId9"/>
    <p:sldId id="275" r:id="rId10"/>
    <p:sldId id="294" r:id="rId11"/>
    <p:sldId id="262" r:id="rId12"/>
    <p:sldId id="293" r:id="rId13"/>
    <p:sldId id="297" r:id="rId14"/>
    <p:sldId id="296" r:id="rId15"/>
    <p:sldId id="292" r:id="rId16"/>
    <p:sldId id="265" r:id="rId17"/>
    <p:sldId id="29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86375" autoAdjust="0"/>
  </p:normalViewPr>
  <p:slideViewPr>
    <p:cSldViewPr snapToGrid="0">
      <p:cViewPr varScale="1">
        <p:scale>
          <a:sx n="61" d="100"/>
          <a:sy n="61" d="100"/>
        </p:scale>
        <p:origin x="756" y="44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203F-E538-49E9-8A29-8322FE5EAF8D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507A-53A1-46C6-A528-56A56276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6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ট্র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4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692C-404F-48FF-96E5-AC03F13858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692C-404F-48FF-96E5-AC03F13858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507A-53A1-46C6-A528-56A562760F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0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92F3-2AD5-0773-7360-5F5FFA31F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DEB20-A358-C0C1-ED37-D7244D841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830-77B1-65A4-13B4-0800DB03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89719"/>
            <a:ext cx="2743200" cy="228600"/>
          </a:xfrm>
          <a:prstGeom prst="rect">
            <a:avLst/>
          </a:prstGeom>
        </p:spPr>
        <p:txBody>
          <a:bodyPr/>
          <a:lstStyle/>
          <a:p>
            <a:fld id="{B2E79C6B-2CEE-414D-B98F-BE337A79DAB8}" type="datetime5">
              <a:rPr lang="en-US" smtClean="0"/>
              <a:t>25-Jun-26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F985-7B16-ADF8-C571-EF4E795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9719"/>
            <a:ext cx="41148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Rice Transplanter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41D7F-2C21-F668-5EDC-7415B466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89719"/>
            <a:ext cx="2743200" cy="228600"/>
          </a:xfrm>
          <a:prstGeom prst="rect">
            <a:avLst/>
          </a:prstGeom>
        </p:spPr>
        <p:txBody>
          <a:bodyPr/>
          <a:lstStyle/>
          <a:p>
            <a:fld id="{A499D138-98EA-41C2-B775-94B38238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1407"/>
      </p:ext>
    </p:extLst>
  </p:cSld>
  <p:clrMapOvr>
    <a:masterClrMapping/>
  </p:clrMapOvr>
  <p:transition spd="slow">
    <p:cover dir="l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2C6EB-0A63-FC82-F348-64080E64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89719"/>
            <a:ext cx="2743200" cy="228600"/>
          </a:xfrm>
          <a:prstGeom prst="rect">
            <a:avLst/>
          </a:prstGeom>
        </p:spPr>
        <p:txBody>
          <a:bodyPr/>
          <a:lstStyle/>
          <a:p>
            <a:fld id="{73400654-1B5E-46F7-911C-52F46989358F}" type="datetime5">
              <a:rPr lang="en-US" smtClean="0"/>
              <a:t>25-Jun-26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CC8FD-D5DB-E652-8226-DDFA6307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9719"/>
            <a:ext cx="41148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Rice Transplanter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B4CA0-CBFE-D553-8EC5-381A60D0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89719"/>
            <a:ext cx="2743200" cy="228600"/>
          </a:xfrm>
          <a:prstGeom prst="rect">
            <a:avLst/>
          </a:prstGeom>
        </p:spPr>
        <p:txBody>
          <a:bodyPr/>
          <a:lstStyle/>
          <a:p>
            <a:fld id="{A499D138-98EA-41C2-B775-94B38238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5878"/>
      </p:ext>
    </p:extLst>
  </p:cSld>
  <p:clrMapOvr>
    <a:masterClrMapping/>
  </p:clrMapOvr>
  <p:transition spd="slow">
    <p:cover dir="l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89719"/>
            <a:ext cx="2743200" cy="228600"/>
          </a:xfrm>
          <a:prstGeom prst="rect">
            <a:avLst/>
          </a:prstGeom>
        </p:spPr>
        <p:txBody>
          <a:bodyPr/>
          <a:lstStyle/>
          <a:p>
            <a:fld id="{C14A0560-B4A5-497B-8B59-61FB3ACFBD49}" type="datetime5">
              <a:rPr lang="en-US" smtClean="0"/>
              <a:t>25-Jun-26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89719"/>
            <a:ext cx="41148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Rice Transplanter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89719"/>
            <a:ext cx="2743200" cy="2286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46237"/>
      </p:ext>
    </p:extLst>
  </p:cSld>
  <p:clrMapOvr>
    <a:masterClrMapping/>
  </p:clrMapOvr>
  <p:transition spd="slow">
    <p:cover dir="l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FFFFFF"/>
            </a:gs>
            <a:gs pos="100000">
              <a:schemeClr val="accent4">
                <a:alpha val="70000"/>
                <a:lumMod val="30000"/>
                <a:lumOff val="70000"/>
              </a:schemeClr>
            </a:gs>
            <a:gs pos="23000">
              <a:schemeClr val="bg1"/>
            </a:gs>
            <a:gs pos="6000">
              <a:schemeClr val="accent6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6391AD-4FAD-7B9D-00E8-98B2600DB9FB}"/>
              </a:ext>
            </a:extLst>
          </p:cNvPr>
          <p:cNvSpPr txBox="1"/>
          <p:nvPr userDrawn="1"/>
        </p:nvSpPr>
        <p:spPr>
          <a:xfrm>
            <a:off x="10907486" y="0"/>
            <a:ext cx="12845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0000CC"/>
                </a:solidFill>
              </a:rPr>
              <a:t>Class: 10 Farm</a:t>
            </a:r>
          </a:p>
          <a:p>
            <a:pPr algn="ctr"/>
            <a:r>
              <a:rPr lang="en-US" sz="1200" b="1" dirty="0">
                <a:solidFill>
                  <a:srgbClr val="0000CC"/>
                </a:solidFill>
              </a:rPr>
              <a:t>Slide No: </a:t>
            </a:r>
            <a:fld id="{5A94F9B7-EED1-44BC-A922-318047AB9D3C}" type="slidenum">
              <a:rPr lang="en-US" sz="1200" b="1" smtClean="0">
                <a:solidFill>
                  <a:srgbClr val="0000CC"/>
                </a:solidFill>
              </a:rPr>
              <a:pPr algn="ctr"/>
              <a:t>‹#›</a:t>
            </a:fld>
            <a:r>
              <a:rPr lang="en-US" sz="1200" b="1" dirty="0">
                <a:solidFill>
                  <a:srgbClr val="0000CC"/>
                </a:solidFill>
              </a:rPr>
              <a:t>/20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8F313-7467-82D5-F3F1-59A9AFF45FFF}"/>
              </a:ext>
            </a:extLst>
          </p:cNvPr>
          <p:cNvSpPr txBox="1"/>
          <p:nvPr userDrawn="1"/>
        </p:nvSpPr>
        <p:spPr>
          <a:xfrm>
            <a:off x="1" y="6466897"/>
            <a:ext cx="131717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</a:rPr>
              <a:t>25 June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A6D41-00E1-AC8C-2A01-601AAC81C901}"/>
              </a:ext>
            </a:extLst>
          </p:cNvPr>
          <p:cNvSpPr txBox="1"/>
          <p:nvPr userDrawn="1"/>
        </p:nvSpPr>
        <p:spPr>
          <a:xfrm>
            <a:off x="10755087" y="6488668"/>
            <a:ext cx="143691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err="1">
                <a:solidFill>
                  <a:srgbClr val="0000CC"/>
                </a:solidFill>
              </a:rPr>
              <a:t>Time:5:59</a:t>
            </a:r>
            <a:r>
              <a:rPr lang="en-US" sz="1200" dirty="0">
                <a:solidFill>
                  <a:srgbClr val="0000CC"/>
                </a:solidFill>
              </a:rPr>
              <a:t> PM</a:t>
            </a:r>
          </a:p>
        </p:txBody>
      </p:sp>
    </p:spTree>
    <p:extLst>
      <p:ext uri="{BB962C8B-B14F-4D97-AF65-F5344CB8AC3E}">
        <p14:creationId xmlns:p14="http://schemas.microsoft.com/office/powerpoint/2010/main" val="380306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2" r:id="rId3"/>
  </p:sldLayoutIdLst>
  <p:transition spd="slow">
    <p:cover dir="l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shofiuddintscm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shofiuddintsc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youtube.com/channel/UCrBcGBV0XSrKQOur0Kv5Mzw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hyperlink" Target="http://tscmeherpur.gov.bd/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123.49.3.254/MembersArea/MembershipNoSearch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964" y="178904"/>
            <a:ext cx="648607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8174" y="1719469"/>
            <a:ext cx="3975652" cy="576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endParaRPr lang="en-US" sz="2800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096000" y="2322363"/>
            <a:ext cx="0" cy="672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56498" y="2974044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428919" y="2974044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730487" y="2987048"/>
            <a:ext cx="47310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93213" y="3612875"/>
            <a:ext cx="3616221" cy="588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হেটে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endParaRPr lang="en-US" sz="1805" dirty="0"/>
          </a:p>
        </p:txBody>
      </p:sp>
      <p:sp>
        <p:nvSpPr>
          <p:cNvPr id="19" name="Rectangle 18"/>
          <p:cNvSpPr/>
          <p:nvPr/>
        </p:nvSpPr>
        <p:spPr>
          <a:xfrm>
            <a:off x="6793395" y="3467100"/>
            <a:ext cx="3627784" cy="5818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সিটে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endParaRPr lang="en-US" sz="1805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766A30C-6DAD-4392-B176-FF112E49D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3078" y="4161585"/>
            <a:ext cx="4068418" cy="235226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96CF4-87DB-409F-825F-556E6E66A5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991" y="4287078"/>
            <a:ext cx="3869634" cy="236378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625859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1DF144-40DA-4334-9195-CE63D1D472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0818"/>
            <a:ext cx="6858000" cy="685800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0091531" y="4611756"/>
            <a:ext cx="1737360" cy="914400"/>
          </a:xfrm>
          <a:prstGeom prst="wedgeEllipseCallout">
            <a:avLst>
              <a:gd name="adj1" fmla="val -226811"/>
              <a:gd name="adj2" fmla="val -3314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01501" y="3824909"/>
            <a:ext cx="1737360" cy="914400"/>
          </a:xfrm>
          <a:prstGeom prst="wedgeEllipseCallout">
            <a:avLst>
              <a:gd name="adj1" fmla="val 98195"/>
              <a:gd name="adj2" fmla="val 8271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10038523" y="1391478"/>
            <a:ext cx="1737360" cy="914400"/>
          </a:xfrm>
          <a:prstGeom prst="wedgeEllipseCallout">
            <a:avLst>
              <a:gd name="adj1" fmla="val -246853"/>
              <a:gd name="adj2" fmla="val 7180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স্টিয়ারিং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0104784" y="3599622"/>
            <a:ext cx="1737360" cy="914400"/>
          </a:xfrm>
          <a:prstGeom prst="wedgeEllipseCallout">
            <a:avLst>
              <a:gd name="adj1" fmla="val -238170"/>
              <a:gd name="adj2" fmla="val -10406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লিভার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0031896" y="2459153"/>
            <a:ext cx="1737360" cy="914400"/>
          </a:xfrm>
          <a:prstGeom prst="wedgeEllipseCallout">
            <a:avLst>
              <a:gd name="adj1" fmla="val -172729"/>
              <a:gd name="adj2" fmla="val 1360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01501" y="2660228"/>
            <a:ext cx="1737360" cy="914400"/>
          </a:xfrm>
          <a:prstGeom prst="wedgeEllipseCallout">
            <a:avLst>
              <a:gd name="adj1" fmla="val 132299"/>
              <a:gd name="adj2" fmla="val 11480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বেড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Callout 17">
            <a:extLst>
              <a:ext uri="{FF2B5EF4-FFF2-40B4-BE49-F238E27FC236}">
                <a16:creationId xmlns:a16="http://schemas.microsoft.com/office/drawing/2014/main" id="{E370B68E-11B9-4E3C-8388-CE5C86466C16}"/>
              </a:ext>
            </a:extLst>
          </p:cNvPr>
          <p:cNvSpPr/>
          <p:nvPr/>
        </p:nvSpPr>
        <p:spPr>
          <a:xfrm>
            <a:off x="501501" y="1497497"/>
            <a:ext cx="1737360" cy="914400"/>
          </a:xfrm>
          <a:prstGeom prst="wedgeEllipseCallout">
            <a:avLst>
              <a:gd name="adj1" fmla="val 204332"/>
              <a:gd name="adj2" fmla="val 9199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Callout 17">
            <a:extLst>
              <a:ext uri="{FF2B5EF4-FFF2-40B4-BE49-F238E27FC236}">
                <a16:creationId xmlns:a16="http://schemas.microsoft.com/office/drawing/2014/main" id="{966D6ED3-9CA9-413A-A981-7A8855D3A7E3}"/>
              </a:ext>
            </a:extLst>
          </p:cNvPr>
          <p:cNvSpPr/>
          <p:nvPr/>
        </p:nvSpPr>
        <p:spPr>
          <a:xfrm>
            <a:off x="10171046" y="5739791"/>
            <a:ext cx="1737360" cy="914400"/>
          </a:xfrm>
          <a:prstGeom prst="wedgeEllipseCallout">
            <a:avLst>
              <a:gd name="adj1" fmla="val -354531"/>
              <a:gd name="adj2" fmla="val -7603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গার্ড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4DF828-A2A1-438C-89F4-7A295E7F762D}"/>
              </a:ext>
            </a:extLst>
          </p:cNvPr>
          <p:cNvSpPr/>
          <p:nvPr/>
        </p:nvSpPr>
        <p:spPr>
          <a:xfrm>
            <a:off x="2647780" y="274981"/>
            <a:ext cx="689644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ট্রান্সপ্লান্টারের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402455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9" grpId="0" animBg="1"/>
      <p:bldP spid="10" grpId="0" animBg="1"/>
      <p:bldP spid="15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C95CAF-BFAA-49E8-93F8-D388637EC5A8}"/>
              </a:ext>
            </a:extLst>
          </p:cNvPr>
          <p:cNvSpPr/>
          <p:nvPr/>
        </p:nvSpPr>
        <p:spPr>
          <a:xfrm>
            <a:off x="3161036" y="122583"/>
            <a:ext cx="586992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ট্রান্সপ্লান্টর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রাইস ট্রান্সপ্লান্টার মেশিনের সুবিধা   রাইস ট্রান্সপ্লান্টার মেশিনের দাম   Rice Transplanter in BD[1]">
            <a:hlinkClick r:id="" action="ppaction://media"/>
            <a:extLst>
              <a:ext uri="{FF2B5EF4-FFF2-40B4-BE49-F238E27FC236}">
                <a16:creationId xmlns:a16="http://schemas.microsoft.com/office/drawing/2014/main" id="{6FF3C4F7-E681-4ADB-B879-EA36E2FD09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2609" y="1419659"/>
            <a:ext cx="8526781" cy="4796314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962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D0764-ABD3-4585-A9A3-1F0A2A957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0" y="598006"/>
            <a:ext cx="3154015" cy="23655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0E56B-9A81-4D6F-8F79-87319744DC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63" y="667580"/>
            <a:ext cx="3154015" cy="23655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10A62-1D62-4408-8162-48DE486B45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0" y="3735459"/>
            <a:ext cx="3154015" cy="23655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C748A-2679-400E-A575-EDFF6C8146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63" y="3819943"/>
            <a:ext cx="3154015" cy="23655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283B2D-A076-4D3A-86BB-3B633C3AE780}"/>
              </a:ext>
            </a:extLst>
          </p:cNvPr>
          <p:cNvSpPr/>
          <p:nvPr/>
        </p:nvSpPr>
        <p:spPr>
          <a:xfrm>
            <a:off x="2067339" y="2994992"/>
            <a:ext cx="2888974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149575-90FD-4CC0-95E2-ECB85FC5F5E0}"/>
              </a:ext>
            </a:extLst>
          </p:cNvPr>
          <p:cNvSpPr/>
          <p:nvPr/>
        </p:nvSpPr>
        <p:spPr>
          <a:xfrm>
            <a:off x="7010399" y="3114261"/>
            <a:ext cx="2888974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উঠানো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22754-99A1-4C01-8743-80D20D275026}"/>
              </a:ext>
            </a:extLst>
          </p:cNvPr>
          <p:cNvSpPr/>
          <p:nvPr/>
        </p:nvSpPr>
        <p:spPr>
          <a:xfrm>
            <a:off x="2014330" y="6192079"/>
            <a:ext cx="2888974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65990D-7429-4EBD-8609-AA460B81D516}"/>
              </a:ext>
            </a:extLst>
          </p:cNvPr>
          <p:cNvSpPr/>
          <p:nvPr/>
        </p:nvSpPr>
        <p:spPr>
          <a:xfrm>
            <a:off x="6997147" y="6238462"/>
            <a:ext cx="2888974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0797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রাইস ট্রান্সপ্লান্টার মেশিনের সুবিধা   রাইস ট্রান্সপ্লান্টার মেশিনের দাম   Rice Transplanter in BD[2]">
            <a:hlinkClick r:id="" action="ppaction://media"/>
            <a:extLst>
              <a:ext uri="{FF2B5EF4-FFF2-40B4-BE49-F238E27FC236}">
                <a16:creationId xmlns:a16="http://schemas.microsoft.com/office/drawing/2014/main" id="{DBBC4BB9-9D07-4AC6-8440-463D4AB199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5803" y="1416229"/>
            <a:ext cx="8580394" cy="482647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C97B48-E907-4E01-8168-AD351F148170}"/>
              </a:ext>
            </a:extLst>
          </p:cNvPr>
          <p:cNvSpPr/>
          <p:nvPr/>
        </p:nvSpPr>
        <p:spPr>
          <a:xfrm>
            <a:off x="1033669" y="319390"/>
            <a:ext cx="1012466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প্রস্তত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7576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mute="1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A0BA01-1DD2-4D8A-A641-8C638592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73419"/>
              </p:ext>
            </p:extLst>
          </p:nvPr>
        </p:nvGraphicFramePr>
        <p:xfrm>
          <a:off x="499475" y="1298713"/>
          <a:ext cx="11193050" cy="36706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9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77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প্রচলিত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ট্রেডিশনাল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আধুনিক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 / </a:t>
                      </a: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মর্ডান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পদ্ধতি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287">
                <a:tc>
                  <a:txBody>
                    <a:bodyPr/>
                    <a:lstStyle/>
                    <a:p>
                      <a:pPr algn="l"/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ধানের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বেডে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ধানের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ট্রেতে</a:t>
                      </a:r>
                      <a:endParaRPr lang="en-US" sz="1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076">
                <a:tc>
                  <a:txBody>
                    <a:bodyPr/>
                    <a:lstStyle/>
                    <a:p>
                      <a:pPr algn="l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ধানের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উঠাতে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লাগে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ধানের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উঠাতে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লাগে</a:t>
                      </a:r>
                      <a:endPara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460">
                <a:tc>
                  <a:txBody>
                    <a:bodyPr/>
                    <a:lstStyle/>
                    <a:p>
                      <a:pPr algn="l"/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বিঘা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১৭০০-২০০০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pPr algn="l"/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রোপন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পর্যন্ত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বিঘা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১২০০-১৩০০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রোপন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পর্যন্ত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149DC3A-7E1B-496B-85AD-8AF24FE74E56}"/>
              </a:ext>
            </a:extLst>
          </p:cNvPr>
          <p:cNvSpPr/>
          <p:nvPr/>
        </p:nvSpPr>
        <p:spPr>
          <a:xfrm>
            <a:off x="1126434" y="125895"/>
            <a:ext cx="993913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ট্রেডিশনাল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ট্রান্সপ্লান্টিং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6F816-DC61-4C19-9CC2-29C43ACF0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65" y="5045041"/>
            <a:ext cx="2303562" cy="153291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09468-DD29-4CB7-8066-557083241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816" y="5003126"/>
            <a:ext cx="2245568" cy="157483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79518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F0F174-D507-468A-85D8-F51234841262}"/>
              </a:ext>
            </a:extLst>
          </p:cNvPr>
          <p:cNvSpPr txBox="1"/>
          <p:nvPr/>
        </p:nvSpPr>
        <p:spPr>
          <a:xfrm>
            <a:off x="3256625" y="4876800"/>
            <a:ext cx="5681926" cy="7094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 কি?  </a:t>
            </a:r>
            <a:endParaRPr lang="en-US" sz="401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D NAZRUL ISLAM\Desktop\indexfdgfhgjhftgdrfedfdhgfhg.jpg">
            <a:extLst>
              <a:ext uri="{FF2B5EF4-FFF2-40B4-BE49-F238E27FC236}">
                <a16:creationId xmlns:a16="http://schemas.microsoft.com/office/drawing/2014/main" id="{847081B3-820A-4A7E-9610-CB3D9ED3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71" y="1981200"/>
            <a:ext cx="4506233" cy="253333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7A9494-1A5A-40B7-8BB9-128A7C381CA4}"/>
              </a:ext>
            </a:extLst>
          </p:cNvPr>
          <p:cNvSpPr txBox="1"/>
          <p:nvPr/>
        </p:nvSpPr>
        <p:spPr>
          <a:xfrm>
            <a:off x="4535488" y="533400"/>
            <a:ext cx="31242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2961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 NAZRUL ISLAM\Desktop\images4yr4ty.jpg">
            <a:extLst>
              <a:ext uri="{FF2B5EF4-FFF2-40B4-BE49-F238E27FC236}">
                <a16:creationId xmlns:a16="http://schemas.microsoft.com/office/drawing/2014/main" id="{1F4E9465-B285-4057-B4FA-D5611F10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57" y="1655343"/>
            <a:ext cx="5330662" cy="3547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4B2B52-222A-4CD7-81E3-1DB1E915EDBA}"/>
              </a:ext>
            </a:extLst>
          </p:cNvPr>
          <p:cNvSpPr/>
          <p:nvPr/>
        </p:nvSpPr>
        <p:spPr>
          <a:xfrm>
            <a:off x="1918970" y="5423452"/>
            <a:ext cx="835406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পার্থক্য কী?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2D8F04-1AAC-481D-ADE0-E59C2813332B}"/>
              </a:ext>
            </a:extLst>
          </p:cNvPr>
          <p:cNvSpPr/>
          <p:nvPr/>
        </p:nvSpPr>
        <p:spPr>
          <a:xfrm>
            <a:off x="4459288" y="381000"/>
            <a:ext cx="32766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015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5785F-EA24-4852-875A-452871C98248}"/>
              </a:ext>
            </a:extLst>
          </p:cNvPr>
          <p:cNvSpPr/>
          <p:nvPr/>
        </p:nvSpPr>
        <p:spPr>
          <a:xfrm>
            <a:off x="5185319" y="838200"/>
            <a:ext cx="182453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8F5AE8-011F-4A24-BE78-7670CE19D8E8}"/>
              </a:ext>
            </a:extLst>
          </p:cNvPr>
          <p:cNvSpPr/>
          <p:nvPr/>
        </p:nvSpPr>
        <p:spPr>
          <a:xfrm>
            <a:off x="3115544" y="2447364"/>
            <a:ext cx="6924145" cy="64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যন্ত্রকে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9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FE712-D9D7-41FC-8AFC-BE800D9BD22D}"/>
              </a:ext>
            </a:extLst>
          </p:cNvPr>
          <p:cNvSpPr/>
          <p:nvPr/>
        </p:nvSpPr>
        <p:spPr>
          <a:xfrm>
            <a:off x="3128681" y="3285564"/>
            <a:ext cx="5748690" cy="647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9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93F4DE-56AE-46E8-9C98-83073C97CB92}"/>
              </a:ext>
            </a:extLst>
          </p:cNvPr>
          <p:cNvSpPr/>
          <p:nvPr/>
        </p:nvSpPr>
        <p:spPr>
          <a:xfrm>
            <a:off x="3128681" y="4199964"/>
            <a:ext cx="5934638" cy="647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9" b="1" dirty="0"/>
          </a:p>
        </p:txBody>
      </p:sp>
    </p:spTree>
    <p:extLst>
      <p:ext uri="{BB962C8B-B14F-4D97-AF65-F5344CB8AC3E}">
        <p14:creationId xmlns:p14="http://schemas.microsoft.com/office/powerpoint/2010/main" val="238292104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F43B51-B462-4915-B0FE-FFAAB7DA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73" y="2100469"/>
            <a:ext cx="5980654" cy="2520845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F65B60-FBBF-4331-839B-38E3A8798D8B}"/>
              </a:ext>
            </a:extLst>
          </p:cNvPr>
          <p:cNvSpPr/>
          <p:nvPr/>
        </p:nvSpPr>
        <p:spPr>
          <a:xfrm>
            <a:off x="1639826" y="5168347"/>
            <a:ext cx="8912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ট্রে-তে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লিখে আনবে।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A52006-7383-4A2D-882F-1DDB834034E1}"/>
              </a:ext>
            </a:extLst>
          </p:cNvPr>
          <p:cNvSpPr/>
          <p:nvPr/>
        </p:nvSpPr>
        <p:spPr>
          <a:xfrm>
            <a:off x="4495800" y="652669"/>
            <a:ext cx="3200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IN" sz="5400" b="1" spc="15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0774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55ADFE-F300-EE8E-B09D-47D19F862D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2"/>
            <a:ext cx="12192000" cy="68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5370"/>
      </p:ext>
    </p:extLst>
  </p:cSld>
  <p:clrMapOvr>
    <a:masterClrMapping/>
  </p:clrMapOvr>
  <p:transition spd="slow"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6DE726F-7B8A-45A3-8806-0BB9BC666B72}"/>
              </a:ext>
            </a:extLst>
          </p:cNvPr>
          <p:cNvSpPr/>
          <p:nvPr/>
        </p:nvSpPr>
        <p:spPr>
          <a:xfrm>
            <a:off x="680961" y="2743200"/>
            <a:ext cx="10833254" cy="4960183"/>
          </a:xfrm>
          <a:prstGeom prst="ellipse">
            <a:avLst/>
          </a:prstGeom>
          <a:noFill/>
          <a:ln w="762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24" b="1" kern="0" dirty="0" err="1">
                <a:ln w="11430"/>
                <a:solidFill>
                  <a:srgbClr val="008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7" b="1" kern="0" dirty="0">
              <a:ln w="11430"/>
              <a:solidFill>
                <a:srgbClr val="008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D61C8-3A0B-41E4-91D3-72AD4C52147F}"/>
              </a:ext>
            </a:extLst>
          </p:cNvPr>
          <p:cNvSpPr/>
          <p:nvPr/>
        </p:nvSpPr>
        <p:spPr>
          <a:xfrm>
            <a:off x="5094764" y="386114"/>
            <a:ext cx="200247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kern="0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sz="54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b="1" kern="0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A1C43-51A1-421A-BC00-DF5B0AF625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1447800"/>
            <a:ext cx="3657600" cy="3346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756654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07407E-6 L -2.08333E-7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925671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2.10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92239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4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12155" cy="2000548"/>
            <a:chOff x="671103" y="4099084"/>
            <a:chExt cx="4512155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shofiuddintsc@gmail.com</a:t>
                </a: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01730-878558        01619346487</a:t>
                </a: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r>
                  <a:rPr lang="en-US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endParaRPr lang="en-US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5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7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6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749735" y="4477381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EE2C4E-F48F-49F8-A864-9734C06D95D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97" y="817490"/>
            <a:ext cx="1311205" cy="5406125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88F5D9AE-0E63-4D7D-9D5B-56800E5D737C}"/>
              </a:ext>
            </a:extLst>
          </p:cNvPr>
          <p:cNvSpPr txBox="1">
            <a:spLocks/>
          </p:cNvSpPr>
          <p:nvPr/>
        </p:nvSpPr>
        <p:spPr>
          <a:xfrm>
            <a:off x="6858000" y="5257800"/>
            <a:ext cx="4495800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রাইচ</a:t>
            </a:r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F04E05F4-44C2-4776-AAB7-0A25A1A8611B}"/>
              </a:ext>
            </a:extLst>
          </p:cNvPr>
          <p:cNvSpPr/>
          <p:nvPr/>
        </p:nvSpPr>
        <p:spPr>
          <a:xfrm>
            <a:off x="7780568" y="44483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5" tmFilter="0, 0; 0.125,0.2665; 0.25,0.4; 0.375,0.465; 0.5,0.5;  0.625,0.535; 0.75,0.6; 0.875,0.7335; 1,1">
                                          <p:stCondLst>
                                            <p:cond delay="99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9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7" tmFilter="0, 0; 0.125,0.2665; 0.25,0.4; 0.375,0.465; 0.5,0.5;  0.625,0.535; 0.75,0.6; 0.875,0.7335; 1,1">
                                          <p:stCondLst>
                                            <p:cond delay="24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3">
                                          <p:stCondLst>
                                            <p:cond delay="9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7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3">
                                          <p:stCondLst>
                                            <p:cond delay="19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7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3">
                                          <p:stCondLst>
                                            <p:cond delay="2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7" decel="50000">
                                          <p:stCondLst>
                                            <p:cond delay="25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3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7" decel="50000">
                                          <p:stCondLst>
                                            <p:cond delay="27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5" tmFilter="0, 0; 0.125,0.2665; 0.25,0.4; 0.375,0.465; 0.5,0.5;  0.625,0.535; 0.75,0.6; 0.875,0.7335; 1,1">
                                          <p:stCondLst>
                                            <p:cond delay="99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9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7" tmFilter="0, 0; 0.125,0.2665; 0.25,0.4; 0.375,0.465; 0.5,0.5;  0.625,0.535; 0.75,0.6; 0.875,0.7335; 1,1">
                                          <p:stCondLst>
                                            <p:cond delay="248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43">
                                          <p:stCondLst>
                                            <p:cond delay="97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7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43">
                                          <p:stCondLst>
                                            <p:cond delay="19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7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43">
                                          <p:stCondLst>
                                            <p:cond delay="24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7" decel="50000">
                                          <p:stCondLst>
                                            <p:cond delay="250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43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7" decel="50000">
                                          <p:stCondLst>
                                            <p:cond delay="275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5" tmFilter="0, 0; 0.125,0.2665; 0.25,0.4; 0.375,0.465; 0.5,0.5;  0.625,0.535; 0.75,0.6; 0.875,0.7335; 1,1">
                                          <p:stCondLst>
                                            <p:cond delay="99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9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7" tmFilter="0, 0; 0.125,0.2665; 0.25,0.4; 0.375,0.465; 0.5,0.5;  0.625,0.535; 0.75,0.6; 0.875,0.7335; 1,1">
                                          <p:stCondLst>
                                            <p:cond delay="24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43">
                                          <p:stCondLst>
                                            <p:cond delay="97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7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43">
                                          <p:stCondLst>
                                            <p:cond delay="19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7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43">
                                          <p:stCondLst>
                                            <p:cond delay="2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7" decel="50000">
                                          <p:stCondLst>
                                            <p:cond delay="250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43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7" decel="50000">
                                          <p:stCondLst>
                                            <p:cond delay="275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8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7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95" tmFilter="0, 0; 0.125,0.2665; 0.25,0.4; 0.375,0.465; 0.5,0.5;  0.625,0.535; 0.75,0.6; 0.875,0.7335; 1,1">
                                          <p:stCondLst>
                                            <p:cond delay="99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9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7" tmFilter="0, 0; 0.125,0.2665; 0.25,0.4; 0.375,0.465; 0.5,0.5;  0.625,0.535; 0.75,0.6; 0.875,0.7335; 1,1">
                                          <p:stCondLst>
                                            <p:cond delay="24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43">
                                          <p:stCondLst>
                                            <p:cond delay="9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247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43">
                                          <p:stCondLst>
                                            <p:cond delay="19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247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43">
                                          <p:stCondLst>
                                            <p:cond delay="2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247" decel="50000">
                                          <p:stCondLst>
                                            <p:cond delay="250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43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247" decel="50000">
                                          <p:stCondLst>
                                            <p:cond delay="27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7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95" tmFilter="0, 0; 0.125,0.2665; 0.25,0.4; 0.375,0.465; 0.5,0.5;  0.625,0.535; 0.75,0.6; 0.875,0.7335; 1,1">
                                          <p:stCondLst>
                                            <p:cond delay="99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9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47" tmFilter="0, 0; 0.125,0.2665; 0.25,0.4; 0.375,0.465; 0.5,0.5;  0.625,0.535; 0.75,0.6; 0.875,0.7335; 1,1">
                                          <p:stCondLst>
                                            <p:cond delay="248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3">
                                          <p:stCondLst>
                                            <p:cond delay="97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47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3">
                                          <p:stCondLst>
                                            <p:cond delay="19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47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3">
                                          <p:stCondLst>
                                            <p:cond delay="2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47" decel="50000">
                                          <p:stCondLst>
                                            <p:cond delay="250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3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47" decel="50000">
                                          <p:stCondLst>
                                            <p:cond delay="275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73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42">
                                          <p:stCondLst>
                                            <p:cond delay="97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246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42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246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42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246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42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73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42">
                                          <p:stCondLst>
                                            <p:cond delay="97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246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42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246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42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246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42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  <p:bldP spid="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619" y="1624446"/>
            <a:ext cx="9462050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92D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BC886-7748-4303-B38A-D8D93B56B8F0}"/>
              </a:ext>
            </a:extLst>
          </p:cNvPr>
          <p:cNvSpPr/>
          <p:nvPr/>
        </p:nvSpPr>
        <p:spPr>
          <a:xfrm>
            <a:off x="2955235" y="1139685"/>
            <a:ext cx="6281530" cy="1073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5872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9425F8-668E-4664-BD29-C856AFDDD433}"/>
              </a:ext>
            </a:extLst>
          </p:cNvPr>
          <p:cNvSpPr/>
          <p:nvPr/>
        </p:nvSpPr>
        <p:spPr>
          <a:xfrm>
            <a:off x="3733800" y="416209"/>
            <a:ext cx="4724400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Media1ss[1]">
            <a:hlinkClick r:id="" action="ppaction://media"/>
            <a:extLst>
              <a:ext uri="{FF2B5EF4-FFF2-40B4-BE49-F238E27FC236}">
                <a16:creationId xmlns:a16="http://schemas.microsoft.com/office/drawing/2014/main" id="{4C8FEF4F-1B2A-C18D-1122-35E057F4A0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9594" y="2023782"/>
            <a:ext cx="7032812" cy="3955957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237290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219"/>
            <a:ext cx="12192000" cy="684978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A3DA20-178C-49FF-A4F6-A58AA95F329B}"/>
              </a:ext>
            </a:extLst>
          </p:cNvPr>
          <p:cNvSpPr/>
          <p:nvPr/>
        </p:nvSpPr>
        <p:spPr>
          <a:xfrm>
            <a:off x="4363244" y="79513"/>
            <a:ext cx="3465512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D790D3-36C8-43FB-A6D1-A36580697585}"/>
              </a:ext>
            </a:extLst>
          </p:cNvPr>
          <p:cNvSpPr/>
          <p:nvPr/>
        </p:nvSpPr>
        <p:spPr>
          <a:xfrm>
            <a:off x="4469295" y="5883965"/>
            <a:ext cx="3253409" cy="8415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65E0E-0E2D-4966-AC34-906422A37F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52" y="1162464"/>
            <a:ext cx="6145696" cy="46092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43449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5FEF48-FF65-4B08-93B1-1D0BB2ED87C0}"/>
              </a:ext>
            </a:extLst>
          </p:cNvPr>
          <p:cNvSpPr/>
          <p:nvPr/>
        </p:nvSpPr>
        <p:spPr>
          <a:xfrm>
            <a:off x="4687888" y="304800"/>
            <a:ext cx="2819400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FCE78-90B3-439A-BCBD-5B1AF80A008F}"/>
              </a:ext>
            </a:extLst>
          </p:cNvPr>
          <p:cNvSpPr/>
          <p:nvPr/>
        </p:nvSpPr>
        <p:spPr>
          <a:xfrm>
            <a:off x="2239947" y="2871773"/>
            <a:ext cx="8838870" cy="2792339"/>
          </a:xfrm>
          <a:prstGeom prst="rect">
            <a:avLst/>
          </a:prstGeom>
          <a:noFill/>
        </p:spPr>
        <p:txBody>
          <a:bodyPr wrap="square" lIns="91667" tIns="45833" rIns="91667" bIns="45833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10" b="1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441A6-F0CA-444F-93EF-993F12B8D654}"/>
              </a:ext>
            </a:extLst>
          </p:cNvPr>
          <p:cNvSpPr txBox="1"/>
          <p:nvPr/>
        </p:nvSpPr>
        <p:spPr>
          <a:xfrm>
            <a:off x="3018896" y="1905000"/>
            <a:ext cx="6157384" cy="70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401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শিক্ষার্থীরাঃ-</a:t>
            </a:r>
          </a:p>
        </p:txBody>
      </p:sp>
    </p:spTree>
    <p:extLst>
      <p:ext uri="{BB962C8B-B14F-4D97-AF65-F5344CB8AC3E}">
        <p14:creationId xmlns:p14="http://schemas.microsoft.com/office/powerpoint/2010/main" val="3616627926"/>
      </p:ext>
    </p:extLst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9030" y="288234"/>
            <a:ext cx="385394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11159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যাইগায়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8734C-CEB0-4EF5-8124-B8FBB2E2B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895599"/>
            <a:ext cx="6667500" cy="35052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964" y="178904"/>
            <a:ext cx="648607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8174" y="1719469"/>
            <a:ext cx="3975652" cy="576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endParaRPr lang="en-US" sz="2800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096000" y="2322363"/>
            <a:ext cx="0" cy="672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72185" y="3079814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71111" y="3105046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352801" y="3053309"/>
            <a:ext cx="47310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484244" y="3559866"/>
            <a:ext cx="3841507" cy="588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5" dirty="0"/>
          </a:p>
        </p:txBody>
      </p:sp>
      <p:sp>
        <p:nvSpPr>
          <p:cNvPr id="19" name="Rectangle 18"/>
          <p:cNvSpPr/>
          <p:nvPr/>
        </p:nvSpPr>
        <p:spPr>
          <a:xfrm>
            <a:off x="6096000" y="3579341"/>
            <a:ext cx="4131367" cy="5818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endParaRPr lang="en-US" sz="1805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1E8C71-9241-4D77-9243-A45A4A03E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488" y="4233740"/>
            <a:ext cx="3856382" cy="244535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66A30C-6DAD-4392-B176-FF112E49D4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2504" y="4273826"/>
            <a:ext cx="4068418" cy="235226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003863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345</Words>
  <Application>Microsoft Office PowerPoint</Application>
  <PresentationFormat>Widescreen</PresentationFormat>
  <Paragraphs>81</Paragraphs>
  <Slides>20</Slides>
  <Notes>5</Notes>
  <HiddenSlides>1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Engr. Md. Shofi Uddin</cp:lastModifiedBy>
  <cp:revision>71</cp:revision>
  <dcterms:created xsi:type="dcterms:W3CDTF">2014-10-09T07:17:30Z</dcterms:created>
  <dcterms:modified xsi:type="dcterms:W3CDTF">2026-06-25T12:07:01Z</dcterms:modified>
</cp:coreProperties>
</file>