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1" r:id="rId2"/>
    <p:sldId id="287" r:id="rId3"/>
    <p:sldId id="277" r:id="rId4"/>
    <p:sldId id="278" r:id="rId5"/>
    <p:sldId id="279" r:id="rId6"/>
    <p:sldId id="281" r:id="rId7"/>
    <p:sldId id="280" r:id="rId8"/>
    <p:sldId id="28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70CA5-42B2-41F6-8246-EFBAB2FC79F4}" type="datetimeFigureOut">
              <a:rPr lang="en-US" smtClean="0"/>
              <a:t>25-06-2026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1C881-4CC1-4183-85C4-36DF9AFE3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6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25-06-2026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76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25-06-2026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0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25-06-2026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548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25-06-2026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2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25-06-2026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6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25-06-2026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224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25-06-2026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0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25-06-2026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37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25-06-2026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25-06-2026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469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25-06-2026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118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19921" y="6371950"/>
            <a:ext cx="4062336" cy="45331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mdmamun1581@gmail.com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 userDrawn="1"/>
        </p:nvSpPr>
        <p:spPr>
          <a:xfrm>
            <a:off x="6558200" y="6371950"/>
            <a:ext cx="5633800" cy="450131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800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Page:www.facebook.com</a:t>
            </a:r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bdmamunsir</a:t>
            </a:r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 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 rot="19959880">
            <a:off x="1113070" y="2967335"/>
            <a:ext cx="99658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www.youtube.com/@Bdmamunsir</a:t>
            </a:r>
            <a:endParaRPr lang="en-US" sz="5400" b="0" cap="none" spc="0" dirty="0">
              <a:ln w="0">
                <a:solidFill>
                  <a:schemeClr val="bg1">
                    <a:lumMod val="95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9" y="6371950"/>
            <a:ext cx="453310" cy="4533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160" y="6415789"/>
            <a:ext cx="434714" cy="40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96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playlist?list=PLWepHGZ2eyYk&amp;si=wBZfL_cy9jWLC6o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99" cy="984278"/>
          </a:xfrm>
          <a:prstGeom prst="rect">
            <a:avLst/>
          </a:prstGeom>
          <a:solidFill>
            <a:srgbClr val="0015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8" y="828832"/>
            <a:ext cx="12153361" cy="6010118"/>
          </a:xfrm>
          <a:prstGeom prst="rect">
            <a:avLst/>
          </a:prstGeom>
          <a:gradFill>
            <a:gsLst>
              <a:gs pos="0">
                <a:srgbClr val="FF0000"/>
              </a:gs>
              <a:gs pos="74000">
                <a:srgbClr val="FFFF00"/>
              </a:gs>
              <a:gs pos="83000">
                <a:srgbClr val="00B05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16" name="Right Arrow 15"/>
          <p:cNvSpPr/>
          <p:nvPr/>
        </p:nvSpPr>
        <p:spPr>
          <a:xfrm>
            <a:off x="74813" y="5458331"/>
            <a:ext cx="4644144" cy="1009935"/>
          </a:xfrm>
          <a:prstGeom prst="rightArrow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Six To Seven Class</a:t>
            </a:r>
            <a:endParaRPr lang="en-US" sz="3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774693" y="5521298"/>
            <a:ext cx="1212103" cy="121210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9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02</a:t>
            </a:r>
            <a:endParaRPr lang="en-US" sz="39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Regular Pentagon 17"/>
          <p:cNvSpPr/>
          <p:nvPr/>
        </p:nvSpPr>
        <p:spPr>
          <a:xfrm>
            <a:off x="3903560" y="2079584"/>
            <a:ext cx="8724225" cy="4016416"/>
          </a:xfrm>
          <a:prstGeom prst="pentagon">
            <a:avLst/>
          </a:prstGeom>
          <a:gradFill>
            <a:gsLst>
              <a:gs pos="0">
                <a:srgbClr val="FF0000"/>
              </a:gs>
              <a:gs pos="74000">
                <a:srgbClr val="FFFF00"/>
              </a:gs>
              <a:gs pos="83000">
                <a:srgbClr val="00B05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76200">
            <a:noFill/>
          </a:ln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জ্যামিতি</a:t>
            </a:r>
            <a:endParaRPr lang="en-US" sz="7200" b="1" dirty="0">
              <a:solidFill>
                <a:schemeClr val="tx1"/>
              </a:solidFill>
              <a:effectLst>
                <a:glow rad="101600">
                  <a:schemeClr val="bg1">
                    <a:alpha val="84000"/>
                  </a:schemeClr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4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কোনের</a:t>
            </a:r>
            <a:r>
              <a:rPr lang="en-US" sz="4400" b="1" dirty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প্রকারভেদ</a:t>
            </a:r>
            <a:endParaRPr lang="en-US" sz="4400" b="1" dirty="0">
              <a:solidFill>
                <a:schemeClr val="tx1"/>
              </a:solidFill>
              <a:effectLst>
                <a:glow rad="101600">
                  <a:schemeClr val="bg1">
                    <a:alpha val="84000"/>
                  </a:schemeClr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18782" y="17084"/>
            <a:ext cx="12191999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400" b="1" dirty="0" err="1" smtClean="0">
                <a:solidFill>
                  <a:srgbClr val="FFFF00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সত্যই</a:t>
            </a:r>
            <a:r>
              <a:rPr lang="en-US" sz="4400" b="1" dirty="0" smtClean="0"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সুন্দর</a:t>
            </a: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</a:t>
            </a:r>
            <a:r>
              <a:rPr lang="en-US" sz="4400" b="1" dirty="0" smtClean="0"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       </a:t>
            </a:r>
            <a:r>
              <a:rPr lang="en-US" sz="4400" b="1" dirty="0" err="1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সু-শিক্ষাই</a:t>
            </a: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জাতির</a:t>
            </a: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মেরুদন্ড</a:t>
            </a:r>
            <a:endParaRPr lang="en-US" sz="4400" b="1" cap="none" spc="0" dirty="0">
              <a:solidFill>
                <a:schemeClr val="bg1"/>
              </a:solidFill>
              <a:effectLst>
                <a:glow rad="127000">
                  <a:schemeClr val="tx1"/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3438052" y="788490"/>
            <a:ext cx="3920936" cy="2767522"/>
          </a:xfrm>
          <a:prstGeom prst="cloudCallout">
            <a:avLst>
              <a:gd name="adj1" fmla="val 28373"/>
              <a:gd name="adj2" fmla="val 67804"/>
            </a:avLst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গল্পে</a:t>
            </a:r>
            <a:r>
              <a:rPr lang="en-US" sz="320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গল্পে</a:t>
            </a:r>
            <a:r>
              <a:rPr lang="en-US" sz="280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গণিত</a:t>
            </a:r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শিখি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0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শর্ট</a:t>
            </a:r>
            <a:r>
              <a:rPr lang="en-US" sz="200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টেকনিক</a:t>
            </a:r>
            <a:endParaRPr lang="en-US" sz="14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" name="32-Point Star 2"/>
          <p:cNvSpPr/>
          <p:nvPr/>
        </p:nvSpPr>
        <p:spPr>
          <a:xfrm>
            <a:off x="9620250" y="828829"/>
            <a:ext cx="2444923" cy="2441448"/>
          </a:xfrm>
          <a:prstGeom prst="star32">
            <a:avLst>
              <a:gd name="adj" fmla="val 41768"/>
            </a:avLst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সহজে</a:t>
            </a:r>
            <a:endParaRPr lang="en-US" sz="2800" b="1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000" b="1" dirty="0" err="1" smtClean="0">
                <a:solidFill>
                  <a:srgbClr val="FFFF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মনে</a:t>
            </a:r>
            <a:r>
              <a:rPr lang="en-US" sz="2000" b="1" dirty="0" smtClean="0">
                <a:solidFill>
                  <a:srgbClr val="FFFF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রাখার</a:t>
            </a:r>
            <a:endParaRPr lang="en-US" sz="2000" b="1" dirty="0" smtClean="0">
              <a:solidFill>
                <a:srgbClr val="FFFF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ট্রিকস</a:t>
            </a:r>
            <a:r>
              <a:rPr lang="en-US" sz="2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!</a:t>
            </a:r>
            <a:endParaRPr lang="en-US" sz="2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r="27254" b="12271"/>
          <a:stretch/>
        </p:blipFill>
        <p:spPr>
          <a:xfrm>
            <a:off x="81752" y="984278"/>
            <a:ext cx="3281934" cy="3662150"/>
          </a:xfrm>
          <a:prstGeom prst="roundRect">
            <a:avLst>
              <a:gd name="adj" fmla="val 4233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1" name="Rounded Rectangle 20"/>
          <p:cNvSpPr/>
          <p:nvPr/>
        </p:nvSpPr>
        <p:spPr>
          <a:xfrm>
            <a:off x="38638" y="4663415"/>
            <a:ext cx="3325048" cy="754950"/>
          </a:xfrm>
          <a:prstGeom prst="roundRect">
            <a:avLst>
              <a:gd name="adj" fmla="val 2434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মামুন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স্যারের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000" b="1" spc="15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10 </a:t>
            </a:r>
            <a:r>
              <a:rPr lang="en-US" sz="2000" b="1" spc="15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minuteTeaching</a:t>
            </a:r>
            <a:endParaRPr lang="en-US" sz="20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7573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199" y="2155362"/>
            <a:ext cx="262443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১।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২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সূক্ষ্মকোন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৩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স্থুলকোন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৪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সরলকোন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৫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প্রবৃদ্ধকোন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32514" y="2155362"/>
            <a:ext cx="3256020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১।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সন্নিহিত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২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পূরককোন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৩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সম্পূরক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৪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একান্তর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৫।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অনুরুপ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৬।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বিপ্রতীপ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৭।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উন্নতীকোন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৮।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অবনতিকোন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" y="22081"/>
            <a:ext cx="12191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কোনের</a:t>
            </a:r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প্রকারভেদঃ</a:t>
            </a:r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কোনকে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আমরা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দু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ভাগে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ভাগ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করতে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পারি</a:t>
            </a:r>
            <a:endParaRPr lang="en-US" sz="36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87586" y="1078144"/>
            <a:ext cx="45044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  <a:r>
              <a:rPr lang="en-US" sz="32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 </a:t>
            </a:r>
            <a:r>
              <a:rPr lang="en-US" sz="32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অংকন</a:t>
            </a:r>
            <a:r>
              <a:rPr lang="en-US" sz="32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অনুসারে</a:t>
            </a:r>
            <a:r>
              <a:rPr lang="en-US" sz="32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৮ </a:t>
            </a:r>
            <a:r>
              <a:rPr lang="en-US" sz="32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প্রকার</a:t>
            </a:r>
            <a:endParaRPr lang="en-US" sz="32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" y="921546"/>
            <a:ext cx="55843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ক। </a:t>
            </a:r>
            <a:r>
              <a:rPr lang="en-US" sz="32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কোনের</a:t>
            </a:r>
            <a:r>
              <a:rPr lang="en-US" sz="32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মান</a:t>
            </a:r>
            <a:r>
              <a:rPr lang="en-US" sz="32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</a:t>
            </a:r>
            <a:r>
              <a:rPr lang="en-US" sz="32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ডিগ্রি</a:t>
            </a:r>
            <a:r>
              <a:rPr lang="en-US" sz="32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অনুসারে</a:t>
            </a:r>
            <a:r>
              <a:rPr lang="en-US" sz="32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৫ </a:t>
            </a:r>
            <a:r>
              <a:rPr lang="en-US" sz="32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প্রকার</a:t>
            </a:r>
            <a:endParaRPr lang="en-US" sz="3200" dirty="0" smtClean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7576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9130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সমকোনঃ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যদি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সরল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রেখার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উপর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অবস্থিত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দুইটি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সন্নিহিত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পরস্পর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হয়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,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তবে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দুইটির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প্রত্যেকটিকে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</a:t>
            </a:r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55" y="5540506"/>
            <a:ext cx="6304931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প্রশ্নঃ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মান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কত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?</a:t>
            </a:r>
            <a:endParaRPr lang="en-US" sz="4000" dirty="0">
              <a:solidFill>
                <a:srgbClr val="C0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8" name="Straight Arrow Connector 7"/>
          <p:cNvCxnSpPr>
            <a:endCxn id="22" idx="1"/>
          </p:cNvCxnSpPr>
          <p:nvPr/>
        </p:nvCxnSpPr>
        <p:spPr>
          <a:xfrm flipV="1">
            <a:off x="4441375" y="2311435"/>
            <a:ext cx="14267" cy="188098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085850" y="4176094"/>
            <a:ext cx="776326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lock Arc 14"/>
          <p:cNvSpPr/>
          <p:nvPr/>
        </p:nvSpPr>
        <p:spPr>
          <a:xfrm rot="2084961">
            <a:off x="4091759" y="3155853"/>
            <a:ext cx="1241097" cy="1422504"/>
          </a:xfrm>
          <a:prstGeom prst="blockArc">
            <a:avLst>
              <a:gd name="adj1" fmla="val 12758888"/>
              <a:gd name="adj2" fmla="val 20925627"/>
              <a:gd name="adj3" fmla="val 326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6" name="Block Arc 15"/>
          <p:cNvSpPr/>
          <p:nvPr/>
        </p:nvSpPr>
        <p:spPr>
          <a:xfrm rot="19917188">
            <a:off x="3465761" y="3228453"/>
            <a:ext cx="1113550" cy="1305173"/>
          </a:xfrm>
          <a:prstGeom prst="blockArc">
            <a:avLst>
              <a:gd name="adj1" fmla="val 10800000"/>
              <a:gd name="adj2" fmla="val 20480532"/>
              <a:gd name="adj3" fmla="val 258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 rot="18958917">
            <a:off x="3330387" y="3544805"/>
            <a:ext cx="1268734" cy="4108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৯০</a:t>
            </a:r>
            <a:r>
              <a:rPr lang="en-US" sz="4000" baseline="30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279869" y="3487962"/>
            <a:ext cx="1238066" cy="704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৯০</a:t>
            </a:r>
            <a:r>
              <a:rPr lang="en-US" sz="4000" baseline="30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 rot="18734761">
            <a:off x="474967" y="4055979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 rot="18734761">
            <a:off x="9289988" y="3925275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21" name="Rectangle 20"/>
          <p:cNvSpPr/>
          <p:nvPr/>
        </p:nvSpPr>
        <p:spPr>
          <a:xfrm rot="18734761">
            <a:off x="4157586" y="4291057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 rot="18734761">
            <a:off x="4335253" y="1868016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ঘ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" y="4451885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এখানে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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কগঘ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এবং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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খগঘ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হলো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দুইটি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সন্নিহিত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,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আবার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প্রত্যেকটি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664584" y="5540506"/>
            <a:ext cx="27334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উত্তরঃ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৯০</a:t>
            </a:r>
            <a:r>
              <a:rPr lang="en-US" sz="4000" baseline="30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2652945"/>
            <a:ext cx="119032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অথবা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তোমরা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বলতে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পারো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কোনের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মান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৯০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ডিগ্রি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তাকে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</a:t>
            </a:r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2168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75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5" grpId="0" animBg="1"/>
      <p:bldP spid="16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913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সূক্ষ্মকোনঃ</a:t>
            </a:r>
            <a:r>
              <a:rPr lang="en-US" sz="40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(</a:t>
            </a:r>
            <a:r>
              <a:rPr lang="en-US" sz="40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৯০</a:t>
            </a:r>
            <a:r>
              <a:rPr lang="en-US" sz="4000" baseline="300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)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থেকে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ছোট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কোনকে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সুক্ষ্মকোন</a:t>
            </a:r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55" y="5540506"/>
            <a:ext cx="6604693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প্রশ্নঃ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সুক্ষ্মকোন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মান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কত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?</a:t>
            </a:r>
            <a:endParaRPr lang="en-US" sz="4000" dirty="0">
              <a:solidFill>
                <a:srgbClr val="C0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441375" y="1504950"/>
            <a:ext cx="1877311" cy="268747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085850" y="4176094"/>
            <a:ext cx="776326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lock Arc 14"/>
          <p:cNvSpPr/>
          <p:nvPr/>
        </p:nvSpPr>
        <p:spPr>
          <a:xfrm rot="3360561">
            <a:off x="4595962" y="3038303"/>
            <a:ext cx="1241097" cy="1422504"/>
          </a:xfrm>
          <a:prstGeom prst="blockArc">
            <a:avLst>
              <a:gd name="adj1" fmla="val 12758888"/>
              <a:gd name="adj2" fmla="val 20925627"/>
              <a:gd name="adj3" fmla="val 326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441375" y="3433425"/>
            <a:ext cx="1767212" cy="704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৬৫</a:t>
            </a:r>
            <a:r>
              <a:rPr lang="en-US" sz="4000" baseline="30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 rot="18734761">
            <a:off x="6221718" y="1074037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 rot="18734761">
            <a:off x="4073982" y="4226936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21" name="Rectangle 20"/>
          <p:cNvSpPr/>
          <p:nvPr/>
        </p:nvSpPr>
        <p:spPr>
          <a:xfrm rot="18734761">
            <a:off x="8752148" y="4004644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" y="4451885"/>
            <a:ext cx="84391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এখানে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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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হলো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সুক্ষ্মকোন</a:t>
            </a:r>
            <a:endParaRPr lang="en-US" sz="4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6602" y="5537462"/>
            <a:ext cx="58737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উত্তরঃ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৯০</a:t>
            </a:r>
            <a:r>
              <a:rPr lang="en-US" sz="4000" baseline="30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চেয়ে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ছোট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187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5" grpId="0" animBg="1"/>
      <p:bldP spid="18" grpId="0"/>
      <p:bldP spid="19" grpId="0"/>
      <p:bldP spid="20" grpId="0"/>
      <p:bldP spid="21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913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স্থুলকোনঃ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(</a:t>
            </a:r>
            <a:r>
              <a:rPr lang="en-US" sz="40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৯০</a:t>
            </a:r>
            <a:r>
              <a:rPr lang="en-US" sz="4000" baseline="300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)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থেকে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বড়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কিন্তু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১৮০</a:t>
            </a:r>
            <a:r>
              <a:rPr lang="en-US" sz="4000" baseline="30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r>
              <a:rPr lang="en-US" sz="40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চেয়ে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ছোট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কোনকে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স্থুলকোন</a:t>
            </a:r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55" y="5540506"/>
            <a:ext cx="6306535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প্রশ্নঃ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স্থুলকোন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মান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কত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?</a:t>
            </a:r>
            <a:endParaRPr lang="en-US" sz="4000" dirty="0">
              <a:solidFill>
                <a:srgbClr val="C0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3086100" y="1632725"/>
            <a:ext cx="1355275" cy="255969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085850" y="4176094"/>
            <a:ext cx="776326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lock Arc 14"/>
          <p:cNvSpPr/>
          <p:nvPr/>
        </p:nvSpPr>
        <p:spPr>
          <a:xfrm rot="1572623">
            <a:off x="3309291" y="2673775"/>
            <a:ext cx="2139620" cy="2452361"/>
          </a:xfrm>
          <a:prstGeom prst="blockArc">
            <a:avLst>
              <a:gd name="adj1" fmla="val 12758888"/>
              <a:gd name="adj2" fmla="val 20925627"/>
              <a:gd name="adj3" fmla="val 326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64237" y="3127567"/>
            <a:ext cx="1767212" cy="704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১০৫</a:t>
            </a:r>
            <a:r>
              <a:rPr lang="en-US" sz="4000" baseline="30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 rot="18734761">
            <a:off x="2510332" y="1563841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 rot="18734761">
            <a:off x="4073982" y="4226936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21" name="Rectangle 20"/>
          <p:cNvSpPr/>
          <p:nvPr/>
        </p:nvSpPr>
        <p:spPr>
          <a:xfrm rot="18734761">
            <a:off x="8752148" y="4004644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" y="4451885"/>
            <a:ext cx="84391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এখানে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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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হলো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স্থুলকোন</a:t>
            </a:r>
            <a:endParaRPr lang="en-US" sz="4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6602" y="5537462"/>
            <a:ext cx="56353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উত্তরঃ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৯০</a:t>
            </a:r>
            <a:r>
              <a:rPr lang="en-US" sz="2800" baseline="30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 </a:t>
            </a:r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চেয়ে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বড়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কিন্তু</a:t>
            </a:r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১৮০</a:t>
            </a:r>
            <a:r>
              <a:rPr lang="en-US" sz="2800" baseline="30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চেয়ে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ছোট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হবে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28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3217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5" grpId="0" animBg="1"/>
      <p:bldP spid="18" grpId="0"/>
      <p:bldP spid="19" grpId="0"/>
      <p:bldP spid="20" grpId="0"/>
      <p:bldP spid="21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343902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সরলকোনঃ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দুইটি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পরস্পর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বিপরীত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রশ্মি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তাদের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সাধারণ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প্রান্ত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বিন্দুতে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উৎপন্ন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তাকে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সরলকোন</a:t>
            </a:r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55" y="5540506"/>
            <a:ext cx="6614311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প্রশ্নঃ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সরলকোন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মান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কত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?</a:t>
            </a:r>
            <a:endParaRPr lang="en-US" sz="4000" dirty="0">
              <a:solidFill>
                <a:srgbClr val="C0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086301" y="3205919"/>
            <a:ext cx="325855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344857" y="3205917"/>
            <a:ext cx="4407741" cy="0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553078" y="2338155"/>
            <a:ext cx="1767212" cy="704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১৮০</a:t>
            </a:r>
            <a:r>
              <a:rPr lang="en-US" sz="4000" baseline="30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351515" y="3090586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977464" y="3322075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655630" y="3034467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" y="4451885"/>
            <a:ext cx="84391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এখানে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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সরলকোন</a:t>
            </a:r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 ১৮০</a:t>
            </a:r>
            <a:r>
              <a:rPr lang="en-US" sz="4000" baseline="30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just"/>
            <a:endParaRPr lang="en-US" sz="4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439150" y="5537462"/>
            <a:ext cx="3752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উত্তরঃ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১৮০</a:t>
            </a:r>
            <a:r>
              <a:rPr lang="en-US" sz="2800" baseline="30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 </a:t>
            </a:r>
            <a:endParaRPr lang="en-US" sz="28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2" name="Arc 11"/>
          <p:cNvSpPr/>
          <p:nvPr/>
        </p:nvSpPr>
        <p:spPr>
          <a:xfrm rot="391502">
            <a:off x="4204471" y="2090057"/>
            <a:ext cx="2464427" cy="2498271"/>
          </a:xfrm>
          <a:prstGeom prst="arc">
            <a:avLst>
              <a:gd name="adj1" fmla="val 10800000"/>
              <a:gd name="adj2" fmla="val 20894601"/>
            </a:avLst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319370" y="3160949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9021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8" grpId="0"/>
      <p:bldP spid="19" grpId="0"/>
      <p:bldP spid="20" grpId="0"/>
      <p:bldP spid="21" grpId="0"/>
      <p:bldP spid="23" grpId="0"/>
      <p:bldP spid="24" grpId="0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913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প্রবৃদ্ধকোনঃ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দুই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(১৮০</a:t>
            </a:r>
            <a:r>
              <a:rPr lang="en-US" sz="4000" baseline="30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)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থেকে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বড়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কিন্তু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৩৬০</a:t>
            </a:r>
            <a:r>
              <a:rPr lang="en-US" sz="4000" baseline="30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চেয়ে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ছোট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কোনকে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প্রবৃদ্ধকোন</a:t>
            </a:r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55" y="5540506"/>
            <a:ext cx="6744154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প্রশ্নঃ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প্রবৃদ্ধকোন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মান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কত</a:t>
            </a:r>
            <a:r>
              <a:rPr lang="en-US" sz="4000" dirty="0" smtClean="0">
                <a:solidFill>
                  <a:srgbClr val="C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?</a:t>
            </a:r>
            <a:endParaRPr lang="en-US" sz="4000" dirty="0">
              <a:solidFill>
                <a:srgbClr val="C0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4438650" y="1342569"/>
            <a:ext cx="2726" cy="284985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982352" y="3188861"/>
            <a:ext cx="776326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 rot="19765247">
            <a:off x="3455539" y="2910854"/>
            <a:ext cx="1767212" cy="704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২৭০</a:t>
            </a:r>
            <a:r>
              <a:rPr lang="en-US" sz="4000" baseline="30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 rot="18734761">
            <a:off x="3784051" y="1384086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 rot="18734761">
            <a:off x="4073982" y="4226936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21" name="Rectangle 20"/>
          <p:cNvSpPr/>
          <p:nvPr/>
        </p:nvSpPr>
        <p:spPr>
          <a:xfrm rot="18734761">
            <a:off x="8603107" y="3249764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-2722" y="4630331"/>
            <a:ext cx="88827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এখানে</a:t>
            </a:r>
            <a:r>
              <a:rPr lang="en-US" sz="40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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গঙখ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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ঙ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হলো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প্রবৃদ্ধকোন</a:t>
            </a:r>
            <a:endParaRPr lang="en-US" sz="4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97473" y="5475647"/>
            <a:ext cx="56353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উত্তরঃ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১৮০</a:t>
            </a:r>
            <a:r>
              <a:rPr lang="en-US" sz="2800" baseline="30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 </a:t>
            </a:r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চেয়ে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বড়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কিন্তু</a:t>
            </a:r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৩৬০</a:t>
            </a:r>
            <a:r>
              <a:rPr lang="en-US" sz="2800" baseline="30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চেয়ে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ছোট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হবে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28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3" name="Arc 12"/>
          <p:cNvSpPr/>
          <p:nvPr/>
        </p:nvSpPr>
        <p:spPr>
          <a:xfrm rot="391502">
            <a:off x="3680655" y="2494681"/>
            <a:ext cx="1515989" cy="1536808"/>
          </a:xfrm>
          <a:prstGeom prst="arc">
            <a:avLst>
              <a:gd name="adj1" fmla="val 4845811"/>
              <a:gd name="adj2" fmla="val 20894601"/>
            </a:avLst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 rot="18734761">
            <a:off x="390077" y="3287942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ঘ</a:t>
            </a:r>
          </a:p>
        </p:txBody>
      </p:sp>
      <p:sp>
        <p:nvSpPr>
          <p:cNvPr id="16" name="Rectangle 15"/>
          <p:cNvSpPr/>
          <p:nvPr/>
        </p:nvSpPr>
        <p:spPr>
          <a:xfrm rot="18734761">
            <a:off x="3792917" y="2764540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ঙ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0113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8" grpId="0"/>
      <p:bldP spid="19" grpId="0"/>
      <p:bldP spid="20" grpId="0"/>
      <p:bldP spid="21" grpId="0"/>
      <p:bldP spid="23" grpId="0"/>
      <p:bldP spid="24" grpId="0"/>
      <p:bldP spid="13" grpId="0" animBg="1"/>
      <p:bldP spid="14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159329" y="832756"/>
            <a:ext cx="8997042" cy="35922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পরবর্তী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ক্লাসে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-------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 ।</a:t>
            </a:r>
            <a:r>
              <a:rPr lang="en-US" sz="44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অংকন</a:t>
            </a:r>
            <a:r>
              <a:rPr lang="en-US" sz="4400" b="1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অনুসারে</a:t>
            </a:r>
            <a:r>
              <a:rPr lang="en-US" sz="4400" b="1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কত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প্রকার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ও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কি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কি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?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২।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প্রত্যেক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প্রকারের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সংজ্ঞা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ও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বিস্তারিত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আলোচনা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5400" dirty="0">
              <a:solidFill>
                <a:srgbClr val="00B05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232808" y="4555671"/>
            <a:ext cx="8997042" cy="153488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ক্লাসটি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দেখার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জন্য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এখনই</a:t>
            </a:r>
            <a:endParaRPr lang="en-US" sz="4400" b="1" dirty="0" smtClean="0">
              <a:solidFill>
                <a:srgbClr val="00B05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চ্যানেলটি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সাবস্ক্রাইব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করুন</a:t>
            </a:r>
            <a:endParaRPr lang="en-US" sz="5400" dirty="0">
              <a:solidFill>
                <a:srgbClr val="00B05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8600" y="-310239"/>
            <a:ext cx="11756571" cy="151855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এই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ক্লাসটির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ভিডিও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পেতে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ভিজিট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করুন</a:t>
            </a:r>
            <a:endParaRPr lang="en-US" sz="6000" b="1" dirty="0">
              <a:solidFill>
                <a:srgbClr val="0070C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000" b="1" dirty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hlinkClick r:id="rId2"/>
              </a:rPr>
              <a:t>https://youtube.com/playlist?list=PLWepHGZ2eyYk&amp;si=wBZfL_cy9jWLC6oo</a:t>
            </a:r>
            <a:endParaRPr lang="en-US" sz="2800" b="1" dirty="0" smtClean="0">
              <a:solidFill>
                <a:sysClr val="windowText" lastClr="00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407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355</Words>
  <Application>Microsoft Office PowerPoint</Application>
  <PresentationFormat>Widescreen</PresentationFormat>
  <Paragraphs>80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Nirmala UI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ICT_LAB</dc:creator>
  <cp:lastModifiedBy>ICT_LAB</cp:lastModifiedBy>
  <cp:revision>84</cp:revision>
  <dcterms:created xsi:type="dcterms:W3CDTF">2026-06-23T05:00:29Z</dcterms:created>
  <dcterms:modified xsi:type="dcterms:W3CDTF">2026-06-25T12:42:12Z</dcterms:modified>
</cp:coreProperties>
</file>