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76" r:id="rId1"/>
  </p:sldMasterIdLst>
  <p:notesMasterIdLst>
    <p:notesMasterId r:id="rId17"/>
  </p:notesMasterIdLst>
  <p:sldIdLst>
    <p:sldId id="256" r:id="rId2"/>
    <p:sldId id="257" r:id="rId3"/>
    <p:sldId id="261" r:id="rId4"/>
    <p:sldId id="260" r:id="rId5"/>
    <p:sldId id="259" r:id="rId6"/>
    <p:sldId id="258"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94648" autoAdjust="0"/>
  </p:normalViewPr>
  <p:slideViewPr>
    <p:cSldViewPr>
      <p:cViewPr varScale="1">
        <p:scale>
          <a:sx n="64" d="100"/>
          <a:sy n="64" d="100"/>
        </p:scale>
        <p:origin x="-1336" y="-6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28597B-F801-4E12-99ED-390D9562B552}" type="datetimeFigureOut">
              <a:rPr lang="en-US" smtClean="0"/>
              <a:t>6/26/2026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5E2EBF-EDA6-45EE-9A1E-D26A42BB33B5}" type="slidenum">
              <a:rPr lang="en-US" smtClean="0"/>
              <a:t>‹#›</a:t>
            </a:fld>
            <a:endParaRPr lang="en-US"/>
          </a:p>
        </p:txBody>
      </p:sp>
    </p:spTree>
    <p:extLst>
      <p:ext uri="{BB962C8B-B14F-4D97-AF65-F5344CB8AC3E}">
        <p14:creationId xmlns:p14="http://schemas.microsoft.com/office/powerpoint/2010/main" val="3119361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D6CF82E-E124-4678-A973-A72252BC9CF0}" type="datetimeFigureOut">
              <a:rPr lang="en-US" smtClean="0"/>
              <a:t>6/26/2026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7CB4A9A-9BC0-403B-91C0-AF6697A0609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6CF82E-E124-4678-A973-A72252BC9CF0}"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CB4A9A-9BC0-403B-91C0-AF6697A0609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6CF82E-E124-4678-A973-A72252BC9CF0}"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CB4A9A-9BC0-403B-91C0-AF6697A0609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6CF82E-E124-4678-A973-A72252BC9CF0}"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CB4A9A-9BC0-403B-91C0-AF6697A0609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D6CF82E-E124-4678-A973-A72252BC9CF0}"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CB4A9A-9BC0-403B-91C0-AF6697A0609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D6CF82E-E124-4678-A973-A72252BC9CF0}" type="datetimeFigureOut">
              <a:rPr lang="en-US" smtClean="0"/>
              <a:t>6/26/2026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CB4A9A-9BC0-403B-91C0-AF6697A0609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D6CF82E-E124-4678-A973-A72252BC9CF0}" type="datetimeFigureOut">
              <a:rPr lang="en-US" smtClean="0"/>
              <a:t>6/26/2026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CB4A9A-9BC0-403B-91C0-AF6697A0609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D6CF82E-E124-4678-A973-A72252BC9CF0}" type="datetimeFigureOut">
              <a:rPr lang="en-US" smtClean="0"/>
              <a:t>6/26/2026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CB4A9A-9BC0-403B-91C0-AF6697A0609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6CF82E-E124-4678-A973-A72252BC9CF0}" type="datetimeFigureOut">
              <a:rPr lang="en-US" smtClean="0"/>
              <a:t>6/26/2026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CB4A9A-9BC0-403B-91C0-AF6697A0609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D6CF82E-E124-4678-A973-A72252BC9CF0}" type="datetimeFigureOut">
              <a:rPr lang="en-US" smtClean="0"/>
              <a:t>6/26/2026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CB4A9A-9BC0-403B-91C0-AF6697A0609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D6CF82E-E124-4678-A973-A72252BC9CF0}" type="datetimeFigureOut">
              <a:rPr lang="en-US" smtClean="0"/>
              <a:t>6/26/2026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7CB4A9A-9BC0-403B-91C0-AF6697A0609C}"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D6CF82E-E124-4678-A973-A72252BC9CF0}" type="datetimeFigureOut">
              <a:rPr lang="en-US" smtClean="0"/>
              <a:t>6/26/2026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7CB4A9A-9BC0-403B-91C0-AF6697A0609C}"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177" r:id="rId1"/>
    <p:sldLayoutId id="2147484178" r:id="rId2"/>
    <p:sldLayoutId id="2147484179" r:id="rId3"/>
    <p:sldLayoutId id="2147484180" r:id="rId4"/>
    <p:sldLayoutId id="2147484181" r:id="rId5"/>
    <p:sldLayoutId id="2147484182" r:id="rId6"/>
    <p:sldLayoutId id="2147484183" r:id="rId7"/>
    <p:sldLayoutId id="2147484184" r:id="rId8"/>
    <p:sldLayoutId id="2147484185" r:id="rId9"/>
    <p:sldLayoutId id="2147484186" r:id="rId10"/>
    <p:sldLayoutId id="214748418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mailto:rezwansiddike@gmail.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3638" y="1066800"/>
            <a:ext cx="7316723" cy="1600200"/>
          </a:xfrm>
        </p:spPr>
        <p:txBody>
          <a:bodyPr>
            <a:normAutofit fontScale="90000"/>
          </a:bodyPr>
          <a:lstStyle/>
          <a:p>
            <a:pPr algn="ctr"/>
            <a:r>
              <a:rPr lang="ar-SA" dirty="0">
                <a:solidFill>
                  <a:srgbClr val="7030A0"/>
                </a:solidFill>
              </a:rPr>
              <a:t>السلام عليكم ورحمة الله </a:t>
            </a:r>
            <a:r>
              <a:rPr lang="en-US" dirty="0" smtClean="0">
                <a:solidFill>
                  <a:srgbClr val="7030A0"/>
                </a:solidFill>
              </a:rPr>
              <a:t/>
            </a:r>
            <a:br>
              <a:rPr lang="en-US" dirty="0" smtClean="0">
                <a:solidFill>
                  <a:srgbClr val="7030A0"/>
                </a:solidFill>
              </a:rPr>
            </a:br>
            <a:endParaRPr lang="en-US" dirty="0">
              <a:solidFill>
                <a:srgbClr val="7030A0"/>
              </a:solidFill>
            </a:endParaRPr>
          </a:p>
        </p:txBody>
      </p:sp>
      <p:sp>
        <p:nvSpPr>
          <p:cNvPr id="5" name="TextBox 4"/>
          <p:cNvSpPr txBox="1"/>
          <p:nvPr/>
        </p:nvSpPr>
        <p:spPr>
          <a:xfrm>
            <a:off x="152400" y="2229922"/>
            <a:ext cx="8991599" cy="2646878"/>
          </a:xfrm>
          <a:prstGeom prst="rect">
            <a:avLst/>
          </a:prstGeom>
          <a:noFill/>
        </p:spPr>
        <p:txBody>
          <a:bodyPr wrap="square" rtlCol="0">
            <a:spAutoFit/>
          </a:bodyPr>
          <a:lstStyle/>
          <a:p>
            <a:pPr algn="ctr"/>
            <a:r>
              <a:rPr lang="ar-SA" sz="16600" b="1" dirty="0" smtClean="0">
                <a:solidFill>
                  <a:srgbClr val="002060"/>
                </a:solidFill>
              </a:rPr>
              <a:t>اهلا وسهلا</a:t>
            </a:r>
            <a:endParaRPr lang="en-US" sz="16600" b="1" dirty="0">
              <a:solidFill>
                <a:srgbClr val="002060"/>
              </a:solidFill>
            </a:endParaRPr>
          </a:p>
        </p:txBody>
      </p:sp>
      <p:sp>
        <p:nvSpPr>
          <p:cNvPr id="10" name="Title 1"/>
          <p:cNvSpPr txBox="1">
            <a:spLocks/>
          </p:cNvSpPr>
          <p:nvPr/>
        </p:nvSpPr>
        <p:spPr>
          <a:xfrm>
            <a:off x="457200" y="704088"/>
            <a:ext cx="8229600" cy="896112"/>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endParaRPr lang="en-US" dirty="0">
              <a:effectLst>
                <a:outerShdw blurRad="38100" dist="38100" dir="2700000" algn="tl">
                  <a:srgbClr val="000000">
                    <a:alpha val="43137"/>
                  </a:srgbClr>
                </a:outerShdw>
              </a:effectLst>
            </a:endParaRPr>
          </a:p>
        </p:txBody>
      </p:sp>
      <p:pic>
        <p:nvPicPr>
          <p:cNvPr id="6" name="Picture 2" descr="I:\undp\New folder\love-animated-rose-sparkling.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2171700" y="4610099"/>
            <a:ext cx="12192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descr="I:\undp\New folder\love-animated-rose-sparkling.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6057900" y="4610100"/>
            <a:ext cx="12192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05625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pPr algn="ctr"/>
            <a:r>
              <a:rPr lang="en-US" sz="6000" b="1" dirty="0" err="1" smtClean="0">
                <a:effectLst>
                  <a:outerShdw blurRad="38100" dist="38100" dir="2700000" algn="tl">
                    <a:srgbClr val="000000">
                      <a:alpha val="43137"/>
                    </a:srgbClr>
                  </a:outerShdw>
                </a:effectLst>
                <a:latin typeface="NikoshBAN" pitchFamily="2" charset="0"/>
                <a:cs typeface="NikoshBAN" pitchFamily="2" charset="0"/>
              </a:rPr>
              <a:t>একক</a:t>
            </a:r>
            <a:r>
              <a:rPr lang="en-US" sz="6000" b="1" dirty="0" smtClean="0">
                <a:effectLst>
                  <a:outerShdw blurRad="38100" dist="38100" dir="2700000" algn="tl">
                    <a:srgbClr val="000000">
                      <a:alpha val="43137"/>
                    </a:srgbClr>
                  </a:outerShdw>
                </a:effectLst>
                <a:latin typeface="NikoshBAN" pitchFamily="2" charset="0"/>
                <a:cs typeface="NikoshBAN" pitchFamily="2" charset="0"/>
              </a:rPr>
              <a:t> </a:t>
            </a:r>
            <a:r>
              <a:rPr lang="en-US" sz="6000" b="1" dirty="0" err="1" smtClean="0">
                <a:effectLst>
                  <a:outerShdw blurRad="38100" dist="38100" dir="2700000" algn="tl">
                    <a:srgbClr val="000000">
                      <a:alpha val="43137"/>
                    </a:srgbClr>
                  </a:outerShdw>
                </a:effectLst>
                <a:latin typeface="NikoshBAN" pitchFamily="2" charset="0"/>
                <a:cs typeface="NikoshBAN" pitchFamily="2" charset="0"/>
              </a:rPr>
              <a:t>কাজ</a:t>
            </a:r>
            <a:endParaRPr lang="en-US" sz="6000" b="1" dirty="0">
              <a:effectLst>
                <a:outerShdw blurRad="38100" dist="38100" dir="2700000" algn="tl">
                  <a:srgbClr val="000000">
                    <a:alpha val="43137"/>
                  </a:srgbClr>
                </a:outerShdw>
              </a:effectLst>
              <a:latin typeface="NikoshBAN" pitchFamily="2" charset="0"/>
              <a:cs typeface="NikoshBAN" pitchFamily="2" charset="0"/>
            </a:endParaRPr>
          </a:p>
        </p:txBody>
      </p:sp>
      <p:sp>
        <p:nvSpPr>
          <p:cNvPr id="3" name="Content Placeholder 2"/>
          <p:cNvSpPr>
            <a:spLocks noGrp="1"/>
          </p:cNvSpPr>
          <p:nvPr>
            <p:ph idx="1"/>
          </p:nvPr>
        </p:nvSpPr>
        <p:spPr/>
        <p:txBody>
          <a:bodyPr>
            <a:normAutofit/>
          </a:bodyPr>
          <a:lstStyle/>
          <a:p>
            <a:pPr algn="ctr">
              <a:buClrTx/>
              <a:buFont typeface="Wingdings" pitchFamily="2" charset="2"/>
              <a:buChar char="Ø"/>
            </a:pPr>
            <a:endParaRPr lang="en-US" sz="3600" b="1" dirty="0" smtClean="0">
              <a:effectLst>
                <a:outerShdw blurRad="38100" dist="38100" dir="2700000" algn="tl">
                  <a:srgbClr val="000000">
                    <a:alpha val="43137"/>
                  </a:srgbClr>
                </a:outerShdw>
              </a:effectLst>
              <a:latin typeface="NikoshBAN" pitchFamily="2" charset="0"/>
              <a:cs typeface="NikoshBAN" pitchFamily="2" charset="0"/>
            </a:endParaRPr>
          </a:p>
          <a:p>
            <a:pPr algn="ctr">
              <a:buClrTx/>
              <a:buFont typeface="Wingdings" pitchFamily="2" charset="2"/>
              <a:buChar char="Ø"/>
            </a:pP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মানুষ</a:t>
            </a:r>
            <a:r>
              <a:rPr lang="en-US" sz="3600" b="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সম্পর্কে</a:t>
            </a:r>
            <a:r>
              <a:rPr lang="en-US" sz="3600" b="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প্রত্যেকে</a:t>
            </a:r>
            <a:r>
              <a:rPr lang="en-US" sz="3600" b="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খাতায়</a:t>
            </a:r>
            <a:r>
              <a:rPr lang="en-US" sz="3600" b="1" dirty="0" smtClean="0">
                <a:effectLst>
                  <a:outerShdw blurRad="38100" dist="38100" dir="2700000" algn="tl">
                    <a:srgbClr val="000000">
                      <a:alpha val="43137"/>
                    </a:srgbClr>
                  </a:outerShdw>
                </a:effectLst>
                <a:latin typeface="NikoshBAN" pitchFamily="2" charset="0"/>
                <a:cs typeface="NikoshBAN" pitchFamily="2" charset="0"/>
              </a:rPr>
              <a:t> ৫টি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করে</a:t>
            </a:r>
            <a:r>
              <a:rPr lang="en-US" sz="3600" b="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বাক্য</a:t>
            </a:r>
            <a:r>
              <a:rPr lang="en-US" sz="3600" b="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লেখ</a:t>
            </a:r>
            <a:endParaRPr lang="en-US" sz="3600" b="1" dirty="0">
              <a:effectLst>
                <a:outerShdw blurRad="38100" dist="38100" dir="2700000" algn="tl">
                  <a:srgbClr val="000000">
                    <a:alpha val="43137"/>
                  </a:srgbClr>
                </a:outerShdw>
              </a:effectLst>
              <a:latin typeface="NikoshBAN" pitchFamily="2" charset="0"/>
              <a:cs typeface="NikoshBAN" pitchFamily="2" charset="0"/>
            </a:endParaRPr>
          </a:p>
        </p:txBody>
      </p:sp>
    </p:spTree>
    <p:extLst>
      <p:ext uri="{BB962C8B-B14F-4D97-AF65-F5344CB8AC3E}">
        <p14:creationId xmlns:p14="http://schemas.microsoft.com/office/powerpoint/2010/main" val="28556127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pPr>
              <a:buClrTx/>
              <a:buFont typeface="Wingdings" pitchFamily="2" charset="2"/>
              <a:buChar char="Ø"/>
            </a:pP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জোঁড়ায়</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জোঁড়ায়</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ভাগ</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হয়ে</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মানুষ</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সাষ্টির</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উদ্দেশ্যগুলো</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লেখ</a:t>
            </a:r>
            <a:endParaRPr lang="en-US" sz="3200" b="1" dirty="0">
              <a:effectLst>
                <a:outerShdw blurRad="38100" dist="38100" dir="2700000" algn="tl">
                  <a:srgbClr val="000000">
                    <a:alpha val="43137"/>
                  </a:srgbClr>
                </a:outerShdw>
              </a:effectLst>
              <a:latin typeface="NikoshBAN" pitchFamily="2" charset="0"/>
              <a:cs typeface="NikoshBAN" pitchFamily="2" charset="0"/>
            </a:endParaRPr>
          </a:p>
        </p:txBody>
      </p:sp>
      <p:sp>
        <p:nvSpPr>
          <p:cNvPr id="4"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pPr algn="ctr"/>
            <a:r>
              <a:rPr lang="en-US" sz="6000" b="1" dirty="0" err="1" smtClean="0">
                <a:effectLst>
                  <a:outerShdw blurRad="38100" dist="38100" dir="2700000" algn="tl">
                    <a:srgbClr val="000000">
                      <a:alpha val="43137"/>
                    </a:srgbClr>
                  </a:outerShdw>
                </a:effectLst>
                <a:latin typeface="NikoshBAN" pitchFamily="2" charset="0"/>
                <a:cs typeface="NikoshBAN" pitchFamily="2" charset="0"/>
              </a:rPr>
              <a:t>জোঁড়ায়</a:t>
            </a:r>
            <a:r>
              <a:rPr lang="en-US" sz="6000" b="1" dirty="0" smtClean="0">
                <a:effectLst>
                  <a:outerShdw blurRad="38100" dist="38100" dir="2700000" algn="tl">
                    <a:srgbClr val="000000">
                      <a:alpha val="43137"/>
                    </a:srgbClr>
                  </a:outerShdw>
                </a:effectLst>
                <a:latin typeface="NikoshBAN" pitchFamily="2" charset="0"/>
                <a:cs typeface="NikoshBAN" pitchFamily="2" charset="0"/>
              </a:rPr>
              <a:t> </a:t>
            </a:r>
            <a:r>
              <a:rPr lang="en-US" sz="6000" b="1" dirty="0" err="1" smtClean="0">
                <a:effectLst>
                  <a:outerShdw blurRad="38100" dist="38100" dir="2700000" algn="tl">
                    <a:srgbClr val="000000">
                      <a:alpha val="43137"/>
                    </a:srgbClr>
                  </a:outerShdw>
                </a:effectLst>
                <a:latin typeface="NikoshBAN" pitchFamily="2" charset="0"/>
                <a:cs typeface="NikoshBAN" pitchFamily="2" charset="0"/>
              </a:rPr>
              <a:t>কাজ</a:t>
            </a:r>
            <a:endParaRPr lang="en-US" sz="6000" b="1" dirty="0">
              <a:effectLst>
                <a:outerShdw blurRad="38100" dist="38100" dir="2700000" algn="tl">
                  <a:srgbClr val="000000">
                    <a:alpha val="43137"/>
                  </a:srgbClr>
                </a:outerShdw>
              </a:effectLst>
              <a:latin typeface="NikoshBAN" pitchFamily="2" charset="0"/>
              <a:cs typeface="NikoshBAN" pitchFamily="2" charset="0"/>
            </a:endParaRPr>
          </a:p>
        </p:txBody>
      </p:sp>
    </p:spTree>
    <p:extLst>
      <p:ext uri="{BB962C8B-B14F-4D97-AF65-F5344CB8AC3E}">
        <p14:creationId xmlns:p14="http://schemas.microsoft.com/office/powerpoint/2010/main" val="2745321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ClrTx/>
              <a:buNone/>
            </a:pPr>
            <a:endParaRPr lang="en-US" sz="2800" b="1" dirty="0">
              <a:effectLst>
                <a:outerShdw blurRad="38100" dist="38100" dir="2700000" algn="tl">
                  <a:srgbClr val="000000">
                    <a:alpha val="43137"/>
                  </a:srgbClr>
                </a:outerShdw>
              </a:effectLst>
              <a:latin typeface="NikoshBAN" pitchFamily="2" charset="0"/>
              <a:cs typeface="NikoshBAN" pitchFamily="2" charset="0"/>
            </a:endParaRPr>
          </a:p>
          <a:p>
            <a:pPr>
              <a:buClrTx/>
              <a:buFont typeface="Wingdings" pitchFamily="2" charset="2"/>
              <a:buChar char="Ø"/>
            </a:pPr>
            <a:r>
              <a:rPr lang="en-US" sz="2800" b="1" dirty="0" err="1" smtClean="0">
                <a:effectLst>
                  <a:outerShdw blurRad="38100" dist="38100" dir="2700000" algn="tl">
                    <a:srgbClr val="000000">
                      <a:alpha val="43137"/>
                    </a:srgbClr>
                  </a:outerShdw>
                </a:effectLst>
                <a:latin typeface="NikoshBAN" pitchFamily="2" charset="0"/>
                <a:cs typeface="NikoshBAN" pitchFamily="2" charset="0"/>
              </a:rPr>
              <a:t>দলে</a:t>
            </a:r>
            <a:r>
              <a:rPr lang="en-US" sz="2800" b="1" dirty="0" smtClean="0">
                <a:effectLst>
                  <a:outerShdw blurRad="38100" dist="38100" dir="2700000" algn="tl">
                    <a:srgbClr val="000000">
                      <a:alpha val="43137"/>
                    </a:srgbClr>
                  </a:outerShdw>
                </a:effectLst>
                <a:latin typeface="NikoshBAN" pitchFamily="2" charset="0"/>
                <a:cs typeface="NikoshBAN" pitchFamily="2" charset="0"/>
              </a:rPr>
              <a:t> </a:t>
            </a:r>
            <a:r>
              <a:rPr lang="en-US" sz="2800" b="1" dirty="0" err="1" smtClean="0">
                <a:effectLst>
                  <a:outerShdw blurRad="38100" dist="38100" dir="2700000" algn="tl">
                    <a:srgbClr val="000000">
                      <a:alpha val="43137"/>
                    </a:srgbClr>
                  </a:outerShdw>
                </a:effectLst>
                <a:latin typeface="NikoshBAN" pitchFamily="2" charset="0"/>
                <a:cs typeface="NikoshBAN" pitchFamily="2" charset="0"/>
              </a:rPr>
              <a:t>দলে</a:t>
            </a:r>
            <a:r>
              <a:rPr lang="en-US" sz="2800" b="1" dirty="0" smtClean="0">
                <a:effectLst>
                  <a:outerShdw blurRad="38100" dist="38100" dir="2700000" algn="tl">
                    <a:srgbClr val="000000">
                      <a:alpha val="43137"/>
                    </a:srgbClr>
                  </a:outerShdw>
                </a:effectLst>
                <a:latin typeface="NikoshBAN" pitchFamily="2" charset="0"/>
                <a:cs typeface="NikoshBAN" pitchFamily="2" charset="0"/>
              </a:rPr>
              <a:t> </a:t>
            </a:r>
            <a:r>
              <a:rPr lang="en-US" sz="2800" b="1" dirty="0" err="1">
                <a:effectLst>
                  <a:outerShdw blurRad="38100" dist="38100" dir="2700000" algn="tl">
                    <a:srgbClr val="000000">
                      <a:alpha val="43137"/>
                    </a:srgbClr>
                  </a:outerShdw>
                </a:effectLst>
                <a:latin typeface="NikoshBAN" pitchFamily="2" charset="0"/>
                <a:cs typeface="NikoshBAN" pitchFamily="2" charset="0"/>
              </a:rPr>
              <a:t>ভাগ</a:t>
            </a:r>
            <a:r>
              <a:rPr lang="en-US" sz="2800" b="1" dirty="0">
                <a:effectLst>
                  <a:outerShdw blurRad="38100" dist="38100" dir="2700000" algn="tl">
                    <a:srgbClr val="000000">
                      <a:alpha val="43137"/>
                    </a:srgbClr>
                  </a:outerShdw>
                </a:effectLst>
                <a:latin typeface="NikoshBAN" pitchFamily="2" charset="0"/>
                <a:cs typeface="NikoshBAN" pitchFamily="2" charset="0"/>
              </a:rPr>
              <a:t> </a:t>
            </a:r>
            <a:r>
              <a:rPr lang="en-US" sz="2800" b="1" dirty="0" err="1">
                <a:effectLst>
                  <a:outerShdw blurRad="38100" dist="38100" dir="2700000" algn="tl">
                    <a:srgbClr val="000000">
                      <a:alpha val="43137"/>
                    </a:srgbClr>
                  </a:outerShdw>
                </a:effectLst>
                <a:latin typeface="NikoshBAN" pitchFamily="2" charset="0"/>
                <a:cs typeface="NikoshBAN" pitchFamily="2" charset="0"/>
              </a:rPr>
              <a:t>হয়ে</a:t>
            </a:r>
            <a:r>
              <a:rPr lang="en-US" sz="2800" b="1" dirty="0">
                <a:effectLst>
                  <a:outerShdw blurRad="38100" dist="38100" dir="2700000" algn="tl">
                    <a:srgbClr val="000000">
                      <a:alpha val="43137"/>
                    </a:srgbClr>
                  </a:outerShdw>
                </a:effectLst>
                <a:latin typeface="NikoshBAN" pitchFamily="2" charset="0"/>
                <a:cs typeface="NikoshBAN" pitchFamily="2" charset="0"/>
              </a:rPr>
              <a:t> </a:t>
            </a:r>
            <a:r>
              <a:rPr lang="en-US" sz="2800" b="1" dirty="0" err="1">
                <a:effectLst>
                  <a:outerShdw blurRad="38100" dist="38100" dir="2700000" algn="tl">
                    <a:srgbClr val="000000">
                      <a:alpha val="43137"/>
                    </a:srgbClr>
                  </a:outerShdw>
                </a:effectLst>
                <a:latin typeface="NikoshBAN" pitchFamily="2" charset="0"/>
                <a:cs typeface="NikoshBAN" pitchFamily="2" charset="0"/>
              </a:rPr>
              <a:t>মানুষ</a:t>
            </a:r>
            <a:r>
              <a:rPr lang="en-US" sz="2800" b="1" dirty="0">
                <a:effectLst>
                  <a:outerShdw blurRad="38100" dist="38100" dir="2700000" algn="tl">
                    <a:srgbClr val="000000">
                      <a:alpha val="43137"/>
                    </a:srgbClr>
                  </a:outerShdw>
                </a:effectLst>
                <a:latin typeface="NikoshBAN" pitchFamily="2" charset="0"/>
                <a:cs typeface="NikoshBAN" pitchFamily="2" charset="0"/>
              </a:rPr>
              <a:t> </a:t>
            </a:r>
            <a:r>
              <a:rPr lang="en-US" sz="2800" b="1" dirty="0" err="1" smtClean="0">
                <a:effectLst>
                  <a:outerShdw blurRad="38100" dist="38100" dir="2700000" algn="tl">
                    <a:srgbClr val="000000">
                      <a:alpha val="43137"/>
                    </a:srgbClr>
                  </a:outerShdw>
                </a:effectLst>
                <a:latin typeface="NikoshBAN" pitchFamily="2" charset="0"/>
                <a:cs typeface="NikoshBAN" pitchFamily="2" charset="0"/>
              </a:rPr>
              <a:t>সৃষ্টির</a:t>
            </a:r>
            <a:r>
              <a:rPr lang="en-US" sz="2800" b="1" dirty="0" smtClean="0">
                <a:effectLst>
                  <a:outerShdw blurRad="38100" dist="38100" dir="2700000" algn="tl">
                    <a:srgbClr val="000000">
                      <a:alpha val="43137"/>
                    </a:srgbClr>
                  </a:outerShdw>
                </a:effectLst>
                <a:latin typeface="NikoshBAN" pitchFamily="2" charset="0"/>
                <a:cs typeface="NikoshBAN" pitchFamily="2" charset="0"/>
              </a:rPr>
              <a:t> </a:t>
            </a:r>
            <a:r>
              <a:rPr lang="en-US" sz="2800" b="1" dirty="0" err="1" smtClean="0">
                <a:effectLst>
                  <a:outerShdw blurRad="38100" dist="38100" dir="2700000" algn="tl">
                    <a:srgbClr val="000000">
                      <a:alpha val="43137"/>
                    </a:srgbClr>
                  </a:outerShdw>
                </a:effectLst>
                <a:latin typeface="NikoshBAN" pitchFamily="2" charset="0"/>
                <a:cs typeface="NikoshBAN" pitchFamily="2" charset="0"/>
              </a:rPr>
              <a:t>ইতিহাস</a:t>
            </a:r>
            <a:r>
              <a:rPr lang="en-US" sz="2800" b="1" dirty="0" smtClean="0">
                <a:effectLst>
                  <a:outerShdw blurRad="38100" dist="38100" dir="2700000" algn="tl">
                    <a:srgbClr val="000000">
                      <a:alpha val="43137"/>
                    </a:srgbClr>
                  </a:outerShdw>
                </a:effectLst>
                <a:latin typeface="NikoshBAN" pitchFamily="2" charset="0"/>
                <a:cs typeface="NikoshBAN" pitchFamily="2" charset="0"/>
              </a:rPr>
              <a:t> </a:t>
            </a:r>
            <a:r>
              <a:rPr lang="en-US" sz="2800" b="1" dirty="0" err="1" smtClean="0">
                <a:effectLst>
                  <a:outerShdw blurRad="38100" dist="38100" dir="2700000" algn="tl">
                    <a:srgbClr val="000000">
                      <a:alpha val="43137"/>
                    </a:srgbClr>
                  </a:outerShdw>
                </a:effectLst>
                <a:latin typeface="NikoshBAN" pitchFamily="2" charset="0"/>
                <a:cs typeface="NikoshBAN" pitchFamily="2" charset="0"/>
              </a:rPr>
              <a:t>সম্পর্কে</a:t>
            </a:r>
            <a:r>
              <a:rPr lang="en-US" sz="2800" b="1" dirty="0" smtClean="0">
                <a:effectLst>
                  <a:outerShdw blurRad="38100" dist="38100" dir="2700000" algn="tl">
                    <a:srgbClr val="000000">
                      <a:alpha val="43137"/>
                    </a:srgbClr>
                  </a:outerShdw>
                </a:effectLst>
                <a:latin typeface="NikoshBAN" pitchFamily="2" charset="0"/>
                <a:cs typeface="NikoshBAN" pitchFamily="2" charset="0"/>
              </a:rPr>
              <a:t> </a:t>
            </a:r>
            <a:r>
              <a:rPr lang="en-US" sz="2800" b="1" dirty="0" err="1" smtClean="0">
                <a:effectLst>
                  <a:outerShdw blurRad="38100" dist="38100" dir="2700000" algn="tl">
                    <a:srgbClr val="000000">
                      <a:alpha val="43137"/>
                    </a:srgbClr>
                  </a:outerShdw>
                </a:effectLst>
                <a:latin typeface="NikoshBAN" pitchFamily="2" charset="0"/>
                <a:cs typeface="NikoshBAN" pitchFamily="2" charset="0"/>
              </a:rPr>
              <a:t>কয়েকটি</a:t>
            </a:r>
            <a:r>
              <a:rPr lang="en-US" sz="2800" b="1" dirty="0" smtClean="0">
                <a:effectLst>
                  <a:outerShdw blurRad="38100" dist="38100" dir="2700000" algn="tl">
                    <a:srgbClr val="000000">
                      <a:alpha val="43137"/>
                    </a:srgbClr>
                  </a:outerShdw>
                </a:effectLst>
                <a:latin typeface="NikoshBAN" pitchFamily="2" charset="0"/>
                <a:cs typeface="NikoshBAN" pitchFamily="2" charset="0"/>
              </a:rPr>
              <a:t> </a:t>
            </a:r>
            <a:r>
              <a:rPr lang="en-US" sz="2800" b="1" dirty="0" err="1" smtClean="0">
                <a:effectLst>
                  <a:outerShdw blurRad="38100" dist="38100" dir="2700000" algn="tl">
                    <a:srgbClr val="000000">
                      <a:alpha val="43137"/>
                    </a:srgbClr>
                  </a:outerShdw>
                </a:effectLst>
                <a:latin typeface="NikoshBAN" pitchFamily="2" charset="0"/>
                <a:cs typeface="NikoshBAN" pitchFamily="2" charset="0"/>
              </a:rPr>
              <a:t>বাক্য</a:t>
            </a:r>
            <a:r>
              <a:rPr lang="en-US" sz="2800" b="1" dirty="0" smtClean="0">
                <a:effectLst>
                  <a:outerShdw blurRad="38100" dist="38100" dir="2700000" algn="tl">
                    <a:srgbClr val="000000">
                      <a:alpha val="43137"/>
                    </a:srgbClr>
                  </a:outerShdw>
                </a:effectLst>
                <a:latin typeface="NikoshBAN" pitchFamily="2" charset="0"/>
                <a:cs typeface="NikoshBAN" pitchFamily="2" charset="0"/>
              </a:rPr>
              <a:t> </a:t>
            </a:r>
            <a:r>
              <a:rPr lang="en-US" sz="2800" b="1" dirty="0" err="1">
                <a:effectLst>
                  <a:outerShdw blurRad="38100" dist="38100" dir="2700000" algn="tl">
                    <a:srgbClr val="000000">
                      <a:alpha val="43137"/>
                    </a:srgbClr>
                  </a:outerShdw>
                </a:effectLst>
                <a:latin typeface="NikoshBAN" pitchFamily="2" charset="0"/>
                <a:cs typeface="NikoshBAN" pitchFamily="2" charset="0"/>
              </a:rPr>
              <a:t>লেখ</a:t>
            </a:r>
            <a:endParaRPr lang="en-US" sz="2800" b="1" dirty="0">
              <a:effectLst>
                <a:outerShdw blurRad="38100" dist="38100" dir="2700000" algn="tl">
                  <a:srgbClr val="000000">
                    <a:alpha val="43137"/>
                  </a:srgbClr>
                </a:outerShdw>
              </a:effectLst>
              <a:latin typeface="NikoshBAN" pitchFamily="2" charset="0"/>
              <a:cs typeface="NikoshBAN" pitchFamily="2" charset="0"/>
            </a:endParaRPr>
          </a:p>
          <a:p>
            <a:pPr marL="0" indent="0">
              <a:buNone/>
            </a:pPr>
            <a:endParaRPr lang="en-US" dirty="0"/>
          </a:p>
        </p:txBody>
      </p:sp>
      <p:sp>
        <p:nvSpPr>
          <p:cNvPr id="4"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pPr algn="ctr"/>
            <a:r>
              <a:rPr lang="en-US" sz="6000" b="1" dirty="0" err="1" smtClean="0">
                <a:effectLst>
                  <a:outerShdw blurRad="38100" dist="38100" dir="2700000" algn="tl">
                    <a:srgbClr val="000000">
                      <a:alpha val="43137"/>
                    </a:srgbClr>
                  </a:outerShdw>
                </a:effectLst>
                <a:latin typeface="NikoshBAN" pitchFamily="2" charset="0"/>
                <a:cs typeface="NikoshBAN" pitchFamily="2" charset="0"/>
              </a:rPr>
              <a:t>দলীয়</a:t>
            </a:r>
            <a:r>
              <a:rPr lang="en-US" sz="6000" b="1" dirty="0" smtClean="0">
                <a:effectLst>
                  <a:outerShdw blurRad="38100" dist="38100" dir="2700000" algn="tl">
                    <a:srgbClr val="000000">
                      <a:alpha val="43137"/>
                    </a:srgbClr>
                  </a:outerShdw>
                </a:effectLst>
                <a:latin typeface="NikoshBAN" pitchFamily="2" charset="0"/>
                <a:cs typeface="NikoshBAN" pitchFamily="2" charset="0"/>
              </a:rPr>
              <a:t> </a:t>
            </a:r>
            <a:r>
              <a:rPr lang="en-US" sz="6000" b="1" dirty="0" err="1" smtClean="0">
                <a:effectLst>
                  <a:outerShdw blurRad="38100" dist="38100" dir="2700000" algn="tl">
                    <a:srgbClr val="000000">
                      <a:alpha val="43137"/>
                    </a:srgbClr>
                  </a:outerShdw>
                </a:effectLst>
                <a:latin typeface="NikoshBAN" pitchFamily="2" charset="0"/>
                <a:cs typeface="NikoshBAN" pitchFamily="2" charset="0"/>
              </a:rPr>
              <a:t>কাজ</a:t>
            </a:r>
            <a:endParaRPr lang="en-US" sz="6000" b="1" dirty="0">
              <a:effectLst>
                <a:outerShdw blurRad="38100" dist="38100" dir="2700000" algn="tl">
                  <a:srgbClr val="000000">
                    <a:alpha val="43137"/>
                  </a:srgbClr>
                </a:outerShdw>
              </a:effectLst>
              <a:latin typeface="NikoshBAN" pitchFamily="2" charset="0"/>
              <a:cs typeface="NikoshBAN" pitchFamily="2" charset="0"/>
            </a:endParaRPr>
          </a:p>
        </p:txBody>
      </p:sp>
    </p:spTree>
    <p:extLst>
      <p:ext uri="{BB962C8B-B14F-4D97-AF65-F5344CB8AC3E}">
        <p14:creationId xmlns:p14="http://schemas.microsoft.com/office/powerpoint/2010/main" val="41187263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a:buClrTx/>
              <a:buFont typeface="+mj-lt"/>
              <a:buAutoNum type="arabicPeriod"/>
            </a:pP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খলিফা</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শব্দের</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অর্থ</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কী</a:t>
            </a:r>
            <a:r>
              <a:rPr lang="en-US" sz="3200" b="1" dirty="0" smtClean="0">
                <a:effectLst>
                  <a:outerShdw blurRad="38100" dist="38100" dir="2700000" algn="tl">
                    <a:srgbClr val="000000">
                      <a:alpha val="43137"/>
                    </a:srgbClr>
                  </a:outerShdw>
                </a:effectLst>
                <a:latin typeface="NikoshBAN" pitchFamily="2" charset="0"/>
                <a:cs typeface="NikoshBAN" pitchFamily="2" charset="0"/>
              </a:rPr>
              <a:t>?</a:t>
            </a:r>
          </a:p>
          <a:p>
            <a:pPr marL="514350" indent="-514350">
              <a:buClrTx/>
              <a:buFont typeface="+mj-lt"/>
              <a:buAutoNum type="arabicPeriod"/>
            </a:pP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প্রথম</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মানুষ</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কে</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ছিলেন</a:t>
            </a:r>
            <a:r>
              <a:rPr lang="en-US" sz="3200" b="1" dirty="0" smtClean="0">
                <a:effectLst>
                  <a:outerShdw blurRad="38100" dist="38100" dir="2700000" algn="tl">
                    <a:srgbClr val="000000">
                      <a:alpha val="43137"/>
                    </a:srgbClr>
                  </a:outerShdw>
                </a:effectLst>
                <a:latin typeface="NikoshBAN" pitchFamily="2" charset="0"/>
                <a:cs typeface="NikoshBAN" pitchFamily="2" charset="0"/>
              </a:rPr>
              <a:t>?</a:t>
            </a:r>
          </a:p>
          <a:p>
            <a:pPr marL="514350" indent="-514350">
              <a:buClrTx/>
              <a:buFont typeface="+mj-lt"/>
              <a:buAutoNum type="arabicPeriod"/>
            </a:pP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আল্লাহ</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কেন</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মানুষ</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সৃষ্টি</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করেছেন</a:t>
            </a:r>
            <a:r>
              <a:rPr lang="en-US" sz="3200" b="1" dirty="0" smtClean="0">
                <a:effectLst>
                  <a:outerShdw blurRad="38100" dist="38100" dir="2700000" algn="tl">
                    <a:srgbClr val="000000">
                      <a:alpha val="43137"/>
                    </a:srgbClr>
                  </a:outerShdw>
                </a:effectLst>
                <a:latin typeface="NikoshBAN" pitchFamily="2" charset="0"/>
                <a:cs typeface="NikoshBAN" pitchFamily="2" charset="0"/>
              </a:rPr>
              <a:t>?</a:t>
            </a:r>
          </a:p>
          <a:p>
            <a:pPr marL="514350" indent="-514350">
              <a:buClrTx/>
              <a:buFont typeface="+mj-lt"/>
              <a:buAutoNum type="arabicPeriod"/>
            </a:pP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মানুষ</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সম্পর্কে</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ফেরেশতাদের</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ধারণা</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কী</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ছিল</a:t>
            </a:r>
            <a:r>
              <a:rPr lang="en-US" sz="3200" b="1" dirty="0" smtClean="0">
                <a:effectLst>
                  <a:outerShdw blurRad="38100" dist="38100" dir="2700000" algn="tl">
                    <a:srgbClr val="000000">
                      <a:alpha val="43137"/>
                    </a:srgbClr>
                  </a:outerShdw>
                </a:effectLst>
                <a:latin typeface="NikoshBAN" pitchFamily="2" charset="0"/>
                <a:cs typeface="NikoshBAN" pitchFamily="2" charset="0"/>
              </a:rPr>
              <a:t>?</a:t>
            </a:r>
          </a:p>
          <a:p>
            <a:pPr marL="514350" indent="-514350">
              <a:buClr>
                <a:schemeClr val="tx1"/>
              </a:buClr>
              <a:buFont typeface="+mj-lt"/>
              <a:buAutoNum type="arabicPeriod"/>
            </a:pP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আদম</a:t>
            </a:r>
            <a:r>
              <a:rPr lang="en-US" sz="3200" b="1" dirty="0" smtClean="0">
                <a:effectLst>
                  <a:outerShdw blurRad="38100" dist="38100" dir="2700000" algn="tl">
                    <a:srgbClr val="000000">
                      <a:alpha val="43137"/>
                    </a:srgbClr>
                  </a:outerShdw>
                </a:effectLst>
                <a:latin typeface="NikoshBAN" pitchFamily="2" charset="0"/>
                <a:cs typeface="NikoshBAN" pitchFamily="2" charset="0"/>
              </a:rPr>
              <a:t> (আ:)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কিসের</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তৈরি</a:t>
            </a:r>
            <a:r>
              <a:rPr lang="en-US" sz="3200" b="1" dirty="0" smtClean="0">
                <a:effectLst>
                  <a:outerShdw blurRad="38100" dist="38100" dir="2700000" algn="tl">
                    <a:srgbClr val="000000">
                      <a:alpha val="43137"/>
                    </a:srgbClr>
                  </a:outerShdw>
                </a:effectLst>
                <a:latin typeface="NikoshBAN" pitchFamily="2" charset="0"/>
                <a:cs typeface="NikoshBAN" pitchFamily="2" charset="0"/>
              </a:rPr>
              <a:t>?</a:t>
            </a:r>
          </a:p>
          <a:p>
            <a:pPr marL="514350" indent="-514350">
              <a:buClrTx/>
              <a:buFont typeface="+mj-lt"/>
              <a:buAutoNum type="arabicPeriod"/>
            </a:pP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আশরাফুল</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মাখলুকাত</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অর্থ</a:t>
            </a:r>
            <a:r>
              <a:rPr lang="en-US" sz="3200" b="1" dirty="0" smtClean="0">
                <a:effectLst>
                  <a:outerShdw blurRad="38100" dist="38100" dir="2700000" algn="tl">
                    <a:srgbClr val="000000">
                      <a:alpha val="43137"/>
                    </a:srgbClr>
                  </a:outerShdw>
                </a:effectLst>
                <a:latin typeface="NikoshBAN" pitchFamily="2" charset="0"/>
                <a:cs typeface="NikoshBAN" pitchFamily="2" charset="0"/>
              </a:rPr>
              <a:t> </a:t>
            </a:r>
            <a:r>
              <a:rPr lang="en-US" sz="3200" b="1" dirty="0" err="1" smtClean="0">
                <a:effectLst>
                  <a:outerShdw blurRad="38100" dist="38100" dir="2700000" algn="tl">
                    <a:srgbClr val="000000">
                      <a:alpha val="43137"/>
                    </a:srgbClr>
                  </a:outerShdw>
                </a:effectLst>
                <a:latin typeface="NikoshBAN" pitchFamily="2" charset="0"/>
                <a:cs typeface="NikoshBAN" pitchFamily="2" charset="0"/>
              </a:rPr>
              <a:t>কী</a:t>
            </a:r>
            <a:r>
              <a:rPr lang="en-US" sz="3200" b="1" dirty="0" smtClean="0">
                <a:effectLst>
                  <a:outerShdw blurRad="38100" dist="38100" dir="2700000" algn="tl">
                    <a:srgbClr val="000000">
                      <a:alpha val="43137"/>
                    </a:srgbClr>
                  </a:outerShdw>
                </a:effectLst>
                <a:latin typeface="NikoshBAN" pitchFamily="2" charset="0"/>
                <a:cs typeface="NikoshBAN" pitchFamily="2" charset="0"/>
              </a:rPr>
              <a:t>?</a:t>
            </a:r>
          </a:p>
        </p:txBody>
      </p:sp>
      <p:sp>
        <p:nvSpPr>
          <p:cNvPr id="4" name="Title 1"/>
          <p:cNvSpPr>
            <a:spLocks noGrp="1"/>
          </p:cNvSpPr>
          <p:nvPr>
            <p:ph type="title"/>
          </p:nvPr>
        </p:nvSpPr>
        <p:spPr/>
        <p:style>
          <a:lnRef idx="0">
            <a:schemeClr val="accent5"/>
          </a:lnRef>
          <a:fillRef idx="3">
            <a:schemeClr val="accent5"/>
          </a:fillRef>
          <a:effectRef idx="3">
            <a:schemeClr val="accent5"/>
          </a:effectRef>
          <a:fontRef idx="minor">
            <a:schemeClr val="lt1"/>
          </a:fontRef>
        </p:style>
        <p:txBody>
          <a:bodyPr>
            <a:normAutofit/>
          </a:bodyPr>
          <a:lstStyle/>
          <a:p>
            <a:pPr algn="ctr"/>
            <a:r>
              <a:rPr lang="en-US" sz="6000" b="1" dirty="0" err="1" smtClean="0">
                <a:effectLst>
                  <a:outerShdw blurRad="38100" dist="38100" dir="2700000" algn="tl">
                    <a:srgbClr val="000000">
                      <a:alpha val="43137"/>
                    </a:srgbClr>
                  </a:outerShdw>
                </a:effectLst>
                <a:latin typeface="NikoshBAN" pitchFamily="2" charset="0"/>
                <a:cs typeface="NikoshBAN" pitchFamily="2" charset="0"/>
              </a:rPr>
              <a:t>মূল্যায়ন</a:t>
            </a:r>
            <a:endParaRPr lang="en-US" sz="6000" b="1" dirty="0">
              <a:effectLst>
                <a:outerShdw blurRad="38100" dist="38100" dir="2700000" algn="tl">
                  <a:srgbClr val="000000">
                    <a:alpha val="43137"/>
                  </a:srgbClr>
                </a:outerShdw>
              </a:effectLst>
              <a:latin typeface="NikoshBAN" pitchFamily="2" charset="0"/>
              <a:cs typeface="NikoshBAN" pitchFamily="2" charset="0"/>
            </a:endParaRPr>
          </a:p>
        </p:txBody>
      </p:sp>
    </p:spTree>
    <p:extLst>
      <p:ext uri="{BB962C8B-B14F-4D97-AF65-F5344CB8AC3E}">
        <p14:creationId xmlns:p14="http://schemas.microsoft.com/office/powerpoint/2010/main" val="1611946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pPr algn="ctr"/>
            <a:r>
              <a:rPr lang="en-US" b="1" dirty="0" err="1" smtClean="0">
                <a:solidFill>
                  <a:schemeClr val="bg1"/>
                </a:solidFill>
                <a:effectLst>
                  <a:outerShdw blurRad="38100" dist="38100" dir="2700000" algn="tl">
                    <a:srgbClr val="000000">
                      <a:alpha val="43137"/>
                    </a:srgbClr>
                  </a:outerShdw>
                </a:effectLst>
                <a:latin typeface="NikoshBAN" pitchFamily="2" charset="0"/>
                <a:cs typeface="NikoshBAN" pitchFamily="2" charset="0"/>
              </a:rPr>
              <a:t>বাড়ির</a:t>
            </a:r>
            <a:r>
              <a:rPr lang="en-US" b="1" dirty="0" smtClean="0">
                <a:solidFill>
                  <a:schemeClr val="bg1"/>
                </a:solidFill>
                <a:effectLst>
                  <a:outerShdw blurRad="38100" dist="38100" dir="2700000" algn="tl">
                    <a:srgbClr val="000000">
                      <a:alpha val="43137"/>
                    </a:srgbClr>
                  </a:outerShdw>
                </a:effectLst>
                <a:latin typeface="NikoshBAN" pitchFamily="2" charset="0"/>
                <a:cs typeface="NikoshBAN" pitchFamily="2" charset="0"/>
              </a:rPr>
              <a:t> </a:t>
            </a:r>
            <a:r>
              <a:rPr lang="en-US" b="1" dirty="0" err="1" smtClean="0">
                <a:solidFill>
                  <a:schemeClr val="bg1"/>
                </a:solidFill>
                <a:effectLst>
                  <a:outerShdw blurRad="38100" dist="38100" dir="2700000" algn="tl">
                    <a:srgbClr val="000000">
                      <a:alpha val="43137"/>
                    </a:srgbClr>
                  </a:outerShdw>
                </a:effectLst>
                <a:latin typeface="NikoshBAN" pitchFamily="2" charset="0"/>
                <a:cs typeface="NikoshBAN" pitchFamily="2" charset="0"/>
              </a:rPr>
              <a:t>কাজ</a:t>
            </a:r>
            <a:endParaRPr lang="en-US" b="1" dirty="0">
              <a:solidFill>
                <a:schemeClr val="bg1"/>
              </a:solidFill>
              <a:effectLst>
                <a:outerShdw blurRad="38100" dist="38100" dir="2700000" algn="tl">
                  <a:srgbClr val="000000">
                    <a:alpha val="43137"/>
                  </a:srgbClr>
                </a:outerShdw>
              </a:effectLst>
              <a:latin typeface="NikoshBAN" pitchFamily="2" charset="0"/>
              <a:cs typeface="NikoshBAN" pitchFamily="2" charset="0"/>
            </a:endParaRPr>
          </a:p>
        </p:txBody>
      </p:sp>
      <p:sp>
        <p:nvSpPr>
          <p:cNvPr id="3" name="Content Placeholder 2"/>
          <p:cNvSpPr>
            <a:spLocks noGrp="1"/>
          </p:cNvSpPr>
          <p:nvPr>
            <p:ph idx="1"/>
          </p:nvPr>
        </p:nvSpPr>
        <p:spPr/>
        <p:txBody>
          <a:bodyPr/>
          <a:lstStyle/>
          <a:p>
            <a:pPr marL="0" indent="0">
              <a:buNone/>
            </a:pPr>
            <a:endParaRPr lang="en-US" sz="3600" b="1" dirty="0" smtClean="0">
              <a:effectLst>
                <a:outerShdw blurRad="38100" dist="38100" dir="2700000" algn="tl">
                  <a:srgbClr val="000000">
                    <a:alpha val="43137"/>
                  </a:srgbClr>
                </a:outerShdw>
              </a:effectLst>
              <a:latin typeface="NikoshBAN" pitchFamily="2" charset="0"/>
              <a:cs typeface="NikoshBAN" pitchFamily="2" charset="0"/>
            </a:endParaRPr>
          </a:p>
          <a:p>
            <a:pPr marL="0" indent="0" algn="just">
              <a:buNone/>
            </a:pP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প্রশ্ন</a:t>
            </a:r>
            <a:r>
              <a:rPr lang="en-US" sz="3600" b="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মানুষ</a:t>
            </a:r>
            <a:r>
              <a:rPr lang="en-US" sz="3600" b="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সৃষ্টির</a:t>
            </a:r>
            <a:r>
              <a:rPr lang="en-US" sz="3600" b="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উদ্দেশ্যগুলোর</a:t>
            </a:r>
            <a:r>
              <a:rPr lang="en-US" sz="3600" b="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মধ্যে</a:t>
            </a:r>
            <a:r>
              <a:rPr lang="en-US" sz="3600" b="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কোনটি</a:t>
            </a:r>
            <a:r>
              <a:rPr lang="en-US" sz="3600" b="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তোমার</a:t>
            </a:r>
            <a:r>
              <a:rPr lang="en-US" sz="3600" b="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কাছে</a:t>
            </a:r>
            <a:r>
              <a:rPr lang="en-US" sz="3600" b="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বেশি</a:t>
            </a:r>
            <a:r>
              <a:rPr lang="en-US" sz="3600" b="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গুরুত্বপূর্ণ</a:t>
            </a:r>
            <a:r>
              <a:rPr lang="en-US" sz="3600" b="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মনে</a:t>
            </a:r>
            <a:r>
              <a:rPr lang="en-US" sz="3600" b="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হয়েছে</a:t>
            </a:r>
            <a:r>
              <a:rPr lang="en-US" sz="3600" b="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তার</a:t>
            </a:r>
            <a:r>
              <a:rPr lang="en-US" sz="3600" b="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স্বপক্ষের</a:t>
            </a:r>
            <a:r>
              <a:rPr lang="en-US" sz="3600" b="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কারণগুলি</a:t>
            </a:r>
            <a:r>
              <a:rPr lang="en-US" sz="3600" b="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যুক্তিসহকারে</a:t>
            </a:r>
            <a:r>
              <a:rPr lang="en-US" sz="3600" b="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ব্যাখ্যা</a:t>
            </a:r>
            <a:r>
              <a:rPr lang="en-US" sz="3600" b="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কর</a:t>
            </a:r>
            <a:r>
              <a:rPr lang="en-US" sz="3600" b="1" dirty="0" smtClean="0">
                <a:effectLst>
                  <a:outerShdw blurRad="38100" dist="38100" dir="2700000" algn="tl">
                    <a:srgbClr val="000000">
                      <a:alpha val="43137"/>
                    </a:srgbClr>
                  </a:outerShdw>
                </a:effectLst>
                <a:latin typeface="NikoshBAN" pitchFamily="2" charset="0"/>
                <a:cs typeface="NikoshBAN" pitchFamily="2" charset="0"/>
              </a:rPr>
              <a:t>।</a:t>
            </a:r>
          </a:p>
          <a:p>
            <a:pPr marL="0" indent="0">
              <a:buNone/>
            </a:pPr>
            <a:endParaRPr lang="en-US" dirty="0">
              <a:latin typeface="NikoshBAN" pitchFamily="2" charset="0"/>
              <a:cs typeface="NikoshBAN" pitchFamily="2" charset="0"/>
            </a:endParaRPr>
          </a:p>
        </p:txBody>
      </p:sp>
    </p:spTree>
    <p:extLst>
      <p:ext uri="{BB962C8B-B14F-4D97-AF65-F5344CB8AC3E}">
        <p14:creationId xmlns:p14="http://schemas.microsoft.com/office/powerpoint/2010/main" val="4936246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305800" cy="3505200"/>
          </a:xfrm>
        </p:spPr>
        <p:txBody>
          <a:bodyPr>
            <a:noAutofit/>
          </a:bodyPr>
          <a:lstStyle/>
          <a:p>
            <a:pPr algn="ctr"/>
            <a:r>
              <a:rPr lang="ar-SA" sz="11500" b="1" dirty="0" smtClean="0">
                <a:solidFill>
                  <a:srgbClr val="002060"/>
                </a:solidFill>
                <a:effectLst>
                  <a:outerShdw blurRad="38100" dist="38100" dir="2700000" algn="tl">
                    <a:srgbClr val="000000">
                      <a:alpha val="43137"/>
                    </a:srgbClr>
                  </a:outerShdw>
                </a:effectLst>
              </a:rPr>
              <a:t>شكراً جزيلاً</a:t>
            </a:r>
            <a:endParaRPr lang="en-US" sz="11500" b="1"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70798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990600"/>
          </a:xfrm>
        </p:spPr>
        <p:txBody>
          <a:bodyPr>
            <a:normAutofit fontScale="90000"/>
          </a:bodyPr>
          <a:lstStyle/>
          <a:p>
            <a:pPr algn="ctr"/>
            <a:r>
              <a:rPr lang="en-US" b="1" dirty="0" err="1">
                <a:solidFill>
                  <a:schemeClr val="tx1"/>
                </a:solidFill>
                <a:effectLst>
                  <a:outerShdw blurRad="38100" dist="38100" dir="2700000" algn="tl">
                    <a:srgbClr val="000000">
                      <a:alpha val="43137"/>
                    </a:srgbClr>
                  </a:outerShdw>
                </a:effectLst>
                <a:latin typeface="NikoshBAN" pitchFamily="2" charset="0"/>
                <a:cs typeface="NikoshBAN" pitchFamily="2" charset="0"/>
              </a:rPr>
              <a:t>পরিচিতি</a:t>
            </a:r>
            <a:r>
              <a:rPr lang="en-US" dirty="0">
                <a:latin typeface="NikoshBAN" pitchFamily="2" charset="0"/>
                <a:cs typeface="NikoshBAN" pitchFamily="2" charset="0"/>
              </a:rPr>
              <a:t/>
            </a:r>
            <a:br>
              <a:rPr lang="en-US" dirty="0">
                <a:latin typeface="NikoshBAN" pitchFamily="2" charset="0"/>
                <a:cs typeface="NikoshBAN" pitchFamily="2" charset="0"/>
              </a:rPr>
            </a:br>
            <a:endParaRPr lang="en-US" dirty="0"/>
          </a:p>
        </p:txBody>
      </p:sp>
      <p:sp>
        <p:nvSpPr>
          <p:cNvPr id="6" name="Rectangle 5"/>
          <p:cNvSpPr/>
          <p:nvPr/>
        </p:nvSpPr>
        <p:spPr>
          <a:xfrm>
            <a:off x="457200" y="1447800"/>
            <a:ext cx="3124200" cy="6858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3600" b="1" dirty="0" err="1" smtClean="0">
                <a:solidFill>
                  <a:srgbClr val="002060"/>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শিক্ষক</a:t>
            </a:r>
            <a:r>
              <a:rPr lang="en-US" sz="3600" b="1" dirty="0" smtClean="0">
                <a:solidFill>
                  <a:srgbClr val="002060"/>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en-US" sz="3600" b="1" dirty="0" err="1">
                <a:solidFill>
                  <a:srgbClr val="002060"/>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পরিচিতি</a:t>
            </a:r>
            <a:endParaRPr lang="en-US" sz="3600" b="1" dirty="0">
              <a:solidFill>
                <a:srgbClr val="002060"/>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p:txBody>
      </p:sp>
      <p:sp>
        <p:nvSpPr>
          <p:cNvPr id="7" name="Rectangle 6"/>
          <p:cNvSpPr/>
          <p:nvPr/>
        </p:nvSpPr>
        <p:spPr>
          <a:xfrm>
            <a:off x="3929270" y="1447800"/>
            <a:ext cx="5062330" cy="6858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3600" b="1" dirty="0" err="1">
                <a:solidFill>
                  <a:srgbClr val="002060"/>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পাঠ</a:t>
            </a:r>
            <a:r>
              <a:rPr lang="en-US" sz="3600" b="1" dirty="0">
                <a:solidFill>
                  <a:srgbClr val="002060"/>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en-US" sz="3600" b="1" dirty="0" err="1">
                <a:solidFill>
                  <a:srgbClr val="002060"/>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পরিচিতি</a:t>
            </a:r>
            <a:endParaRPr lang="en-US" sz="3600" b="1" dirty="0">
              <a:solidFill>
                <a:srgbClr val="002060"/>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p:txBody>
      </p:sp>
      <p:sp>
        <p:nvSpPr>
          <p:cNvPr id="8" name="Rectangle 7"/>
          <p:cNvSpPr/>
          <p:nvPr/>
        </p:nvSpPr>
        <p:spPr>
          <a:xfrm>
            <a:off x="457200" y="2133600"/>
            <a:ext cx="3124200" cy="25908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2800" b="1" dirty="0" err="1" smtClean="0">
                <a:solidFill>
                  <a:schemeClr val="accent4">
                    <a:lumMod val="50000"/>
                  </a:schemeClr>
                </a:solidFill>
                <a:effectLst>
                  <a:outerShdw blurRad="38100" dist="38100" dir="2700000" algn="tl">
                    <a:srgbClr val="000000">
                      <a:alpha val="43137"/>
                    </a:srgbClr>
                  </a:outerShdw>
                </a:effectLst>
                <a:latin typeface="NikoshBAN" pitchFamily="2" charset="0"/>
                <a:cs typeface="NikoshBAN" pitchFamily="2" charset="0"/>
              </a:rPr>
              <a:t>মো</a:t>
            </a:r>
            <a:r>
              <a:rPr lang="en-US" sz="2800" b="1" dirty="0" smtClean="0">
                <a:solidFill>
                  <a:schemeClr val="accent4">
                    <a:lumMod val="50000"/>
                  </a:schemeClr>
                </a:solidFill>
                <a:effectLst>
                  <a:outerShdw blurRad="38100" dist="38100" dir="2700000" algn="tl">
                    <a:srgbClr val="000000">
                      <a:alpha val="43137"/>
                    </a:srgbClr>
                  </a:outerShdw>
                </a:effectLst>
                <a:latin typeface="NikoshBAN" pitchFamily="2" charset="0"/>
                <a:cs typeface="NikoshBAN" pitchFamily="2" charset="0"/>
              </a:rPr>
              <a:t>: </a:t>
            </a:r>
            <a:r>
              <a:rPr lang="en-US" sz="2800" b="1" dirty="0" err="1" smtClean="0">
                <a:solidFill>
                  <a:schemeClr val="accent4">
                    <a:lumMod val="50000"/>
                  </a:schemeClr>
                </a:solidFill>
                <a:effectLst>
                  <a:outerShdw blurRad="38100" dist="38100" dir="2700000" algn="tl">
                    <a:srgbClr val="000000">
                      <a:alpha val="43137"/>
                    </a:srgbClr>
                  </a:outerShdw>
                </a:effectLst>
                <a:latin typeface="NikoshBAN" pitchFamily="2" charset="0"/>
                <a:cs typeface="NikoshBAN" pitchFamily="2" charset="0"/>
              </a:rPr>
              <a:t>রেজওয়ানুল</a:t>
            </a:r>
            <a:r>
              <a:rPr lang="en-US" sz="2800" b="1" dirty="0" smtClean="0">
                <a:solidFill>
                  <a:schemeClr val="accent4">
                    <a:lumMod val="50000"/>
                  </a:schemeClr>
                </a:solidFill>
                <a:effectLst>
                  <a:outerShdw blurRad="38100" dist="38100" dir="2700000" algn="tl">
                    <a:srgbClr val="000000">
                      <a:alpha val="43137"/>
                    </a:srgbClr>
                  </a:outerShdw>
                </a:effectLst>
                <a:latin typeface="NikoshBAN" pitchFamily="2" charset="0"/>
                <a:cs typeface="NikoshBAN" pitchFamily="2" charset="0"/>
              </a:rPr>
              <a:t> </a:t>
            </a:r>
            <a:r>
              <a:rPr lang="en-US" sz="2800" b="1" dirty="0" err="1" smtClean="0">
                <a:solidFill>
                  <a:schemeClr val="accent4">
                    <a:lumMod val="50000"/>
                  </a:schemeClr>
                </a:solidFill>
                <a:effectLst>
                  <a:outerShdw blurRad="38100" dist="38100" dir="2700000" algn="tl">
                    <a:srgbClr val="000000">
                      <a:alpha val="43137"/>
                    </a:srgbClr>
                  </a:outerShdw>
                </a:effectLst>
                <a:latin typeface="NikoshBAN" pitchFamily="2" charset="0"/>
                <a:cs typeface="NikoshBAN" pitchFamily="2" charset="0"/>
              </a:rPr>
              <a:t>করিম</a:t>
            </a:r>
            <a:endParaRPr lang="en-US" sz="2800" b="1" dirty="0" smtClean="0">
              <a:solidFill>
                <a:schemeClr val="accent4">
                  <a:lumMod val="50000"/>
                </a:schemeClr>
              </a:solidFill>
              <a:effectLst>
                <a:outerShdw blurRad="38100" dist="38100" dir="2700000" algn="tl">
                  <a:srgbClr val="000000">
                    <a:alpha val="43137"/>
                  </a:srgbClr>
                </a:outerShdw>
              </a:effectLst>
              <a:latin typeface="NikoshBAN" pitchFamily="2" charset="0"/>
              <a:cs typeface="NikoshBAN" pitchFamily="2" charset="0"/>
            </a:endParaRPr>
          </a:p>
          <a:p>
            <a:pPr algn="ctr"/>
            <a:r>
              <a:rPr lang="en-US" sz="2000" dirty="0" err="1" smtClean="0">
                <a:latin typeface="NikoshBAN" pitchFamily="2" charset="0"/>
                <a:cs typeface="NikoshBAN" pitchFamily="2" charset="0"/>
              </a:rPr>
              <a:t>প্রভাষক</a:t>
            </a:r>
            <a:r>
              <a:rPr lang="en-US" sz="2000" dirty="0" smtClean="0">
                <a:latin typeface="NikoshBAN" pitchFamily="2" charset="0"/>
                <a:cs typeface="NikoshBAN" pitchFamily="2" charset="0"/>
              </a:rPr>
              <a:t> (</a:t>
            </a:r>
            <a:r>
              <a:rPr lang="en-US" sz="2000" dirty="0" err="1" smtClean="0">
                <a:latin typeface="NikoshBAN" pitchFamily="2" charset="0"/>
                <a:cs typeface="NikoshBAN" pitchFamily="2" charset="0"/>
              </a:rPr>
              <a:t>আরবি</a:t>
            </a:r>
            <a:r>
              <a:rPr lang="en-US" sz="2000" dirty="0" smtClean="0">
                <a:latin typeface="NikoshBAN" pitchFamily="2" charset="0"/>
                <a:cs typeface="NikoshBAN" pitchFamily="2" charset="0"/>
              </a:rPr>
              <a:t>)</a:t>
            </a:r>
          </a:p>
          <a:p>
            <a:pPr algn="ctr"/>
            <a:r>
              <a:rPr lang="en-US" sz="2000" dirty="0" err="1" smtClean="0">
                <a:latin typeface="NikoshBAN" pitchFamily="2" charset="0"/>
                <a:cs typeface="NikoshBAN" pitchFamily="2" charset="0"/>
              </a:rPr>
              <a:t>খানপুর</a:t>
            </a:r>
            <a:r>
              <a:rPr lang="en-US" sz="2000" dirty="0" smtClean="0">
                <a:latin typeface="NikoshBAN" pitchFamily="2" charset="0"/>
                <a:cs typeface="NikoshBAN" pitchFamily="2" charset="0"/>
              </a:rPr>
              <a:t> </a:t>
            </a:r>
            <a:r>
              <a:rPr lang="en-US" sz="2000" dirty="0" err="1" smtClean="0">
                <a:latin typeface="NikoshBAN" pitchFamily="2" charset="0"/>
                <a:cs typeface="NikoshBAN" pitchFamily="2" charset="0"/>
              </a:rPr>
              <a:t>আলিম</a:t>
            </a:r>
            <a:r>
              <a:rPr lang="en-US" sz="2000" dirty="0" smtClean="0">
                <a:latin typeface="NikoshBAN" pitchFamily="2" charset="0"/>
                <a:cs typeface="NikoshBAN" pitchFamily="2" charset="0"/>
              </a:rPr>
              <a:t> </a:t>
            </a:r>
            <a:r>
              <a:rPr lang="en-US" sz="2000" dirty="0" err="1" smtClean="0">
                <a:latin typeface="NikoshBAN" pitchFamily="2" charset="0"/>
                <a:cs typeface="NikoshBAN" pitchFamily="2" charset="0"/>
              </a:rPr>
              <a:t>মাদ্রাসা</a:t>
            </a:r>
            <a:endParaRPr lang="en-US" sz="2000" dirty="0" smtClean="0">
              <a:latin typeface="NikoshBAN" pitchFamily="2" charset="0"/>
              <a:cs typeface="NikoshBAN" pitchFamily="2" charset="0"/>
            </a:endParaRPr>
          </a:p>
          <a:p>
            <a:pPr algn="ctr"/>
            <a:r>
              <a:rPr lang="en-US" sz="2000" dirty="0" err="1" smtClean="0">
                <a:latin typeface="NikoshBAN" pitchFamily="2" charset="0"/>
                <a:cs typeface="NikoshBAN" pitchFamily="2" charset="0"/>
              </a:rPr>
              <a:t>বাগেরহাট</a:t>
            </a:r>
            <a:r>
              <a:rPr lang="en-US" sz="2000" dirty="0" smtClean="0">
                <a:latin typeface="NikoshBAN" pitchFamily="2" charset="0"/>
                <a:cs typeface="NikoshBAN" pitchFamily="2" charset="0"/>
              </a:rPr>
              <a:t> </a:t>
            </a:r>
            <a:r>
              <a:rPr lang="en-US" sz="2000" dirty="0" err="1" smtClean="0">
                <a:latin typeface="NikoshBAN" pitchFamily="2" charset="0"/>
                <a:cs typeface="NikoshBAN" pitchFamily="2" charset="0"/>
              </a:rPr>
              <a:t>সদর</a:t>
            </a:r>
            <a:r>
              <a:rPr lang="en-US" sz="2000" dirty="0" smtClean="0">
                <a:latin typeface="NikoshBAN" pitchFamily="2" charset="0"/>
                <a:cs typeface="NikoshBAN" pitchFamily="2" charset="0"/>
              </a:rPr>
              <a:t>, </a:t>
            </a:r>
            <a:r>
              <a:rPr lang="en-US" sz="2000" dirty="0" err="1" smtClean="0">
                <a:latin typeface="NikoshBAN" pitchFamily="2" charset="0"/>
                <a:cs typeface="NikoshBAN" pitchFamily="2" charset="0"/>
              </a:rPr>
              <a:t>বাগেরহাট</a:t>
            </a:r>
            <a:endParaRPr lang="en-US" sz="2000" dirty="0" smtClean="0">
              <a:latin typeface="NikoshBAN" pitchFamily="2" charset="0"/>
              <a:cs typeface="NikoshBAN" pitchFamily="2" charset="0"/>
            </a:endParaRPr>
          </a:p>
          <a:p>
            <a:pPr algn="ctr"/>
            <a:r>
              <a:rPr lang="en-US" sz="2000" dirty="0" err="1" smtClean="0">
                <a:latin typeface="NikoshBAN" pitchFamily="2" charset="0"/>
                <a:cs typeface="NikoshBAN" pitchFamily="2" charset="0"/>
              </a:rPr>
              <a:t>মোবাইল</a:t>
            </a:r>
            <a:r>
              <a:rPr lang="en-US" sz="2000" dirty="0" smtClean="0">
                <a:latin typeface="NikoshBAN" pitchFamily="2" charset="0"/>
                <a:cs typeface="NikoshBAN" pitchFamily="2" charset="0"/>
              </a:rPr>
              <a:t> </a:t>
            </a:r>
            <a:r>
              <a:rPr lang="en-US" sz="2000" dirty="0" err="1" smtClean="0">
                <a:latin typeface="NikoshBAN" pitchFamily="2" charset="0"/>
                <a:cs typeface="NikoshBAN" pitchFamily="2" charset="0"/>
              </a:rPr>
              <a:t>নং</a:t>
            </a:r>
            <a:r>
              <a:rPr lang="en-US" sz="2000" dirty="0" smtClean="0">
                <a:latin typeface="NikoshBAN" pitchFamily="2" charset="0"/>
                <a:cs typeface="NikoshBAN" pitchFamily="2" charset="0"/>
              </a:rPr>
              <a:t>- ০১৭২৯৬৭৭১৭১</a:t>
            </a:r>
          </a:p>
          <a:p>
            <a:pPr algn="ctr"/>
            <a:r>
              <a:rPr lang="en-US" sz="1400" u="sng" dirty="0" smtClean="0">
                <a:solidFill>
                  <a:srgbClr val="00B050"/>
                </a:solidFill>
                <a:latin typeface="NikoshBAN" pitchFamily="2" charset="0"/>
                <a:cs typeface="NikoshBAN" pitchFamily="2" charset="0"/>
                <a:hlinkClick r:id="rId2"/>
              </a:rPr>
              <a:t>rezwansiddike@gmail.com</a:t>
            </a:r>
            <a:endParaRPr lang="en-US" sz="1400" u="sng" dirty="0" smtClean="0">
              <a:solidFill>
                <a:srgbClr val="00B050"/>
              </a:solidFill>
              <a:latin typeface="NikoshBAN" pitchFamily="2" charset="0"/>
              <a:cs typeface="NikoshBAN" pitchFamily="2" charset="0"/>
            </a:endParaRPr>
          </a:p>
          <a:p>
            <a:pPr algn="ctr"/>
            <a:endParaRPr lang="en-US" sz="1600" u="sng" dirty="0">
              <a:solidFill>
                <a:srgbClr val="002060"/>
              </a:solidFill>
              <a:latin typeface="NikoshBAN" pitchFamily="2" charset="0"/>
              <a:cs typeface="NikoshBAN" pitchFamily="2" charset="0"/>
            </a:endParaRPr>
          </a:p>
          <a:p>
            <a:pPr algn="ctr"/>
            <a:endParaRPr lang="en-US" sz="1600" u="sng" dirty="0">
              <a:solidFill>
                <a:srgbClr val="002060"/>
              </a:solidFill>
              <a:latin typeface="NikoshBAN" pitchFamily="2" charset="0"/>
              <a:cs typeface="NikoshBAN" pitchFamily="2" charset="0"/>
            </a:endParaRPr>
          </a:p>
        </p:txBody>
      </p:sp>
      <p:sp>
        <p:nvSpPr>
          <p:cNvPr id="10" name="Rectangle 9"/>
          <p:cNvSpPr/>
          <p:nvPr/>
        </p:nvSpPr>
        <p:spPr>
          <a:xfrm>
            <a:off x="5791200" y="2133600"/>
            <a:ext cx="3200400" cy="25908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2200" b="1" dirty="0" err="1" smtClean="0">
                <a:solidFill>
                  <a:schemeClr val="tx1"/>
                </a:solidFill>
                <a:latin typeface="NikoshBAN" pitchFamily="2" charset="0"/>
                <a:cs typeface="NikoshBAN" pitchFamily="2" charset="0"/>
              </a:rPr>
              <a:t>বিষয়</a:t>
            </a:r>
            <a:r>
              <a:rPr lang="en-US" sz="2200" b="1" dirty="0" smtClean="0">
                <a:solidFill>
                  <a:schemeClr val="tx1"/>
                </a:solidFill>
                <a:latin typeface="NikoshBAN" pitchFamily="2" charset="0"/>
                <a:cs typeface="NikoshBAN" pitchFamily="2" charset="0"/>
              </a:rPr>
              <a:t>: </a:t>
            </a:r>
            <a:r>
              <a:rPr lang="en-US" sz="2200" b="1" dirty="0" err="1" smtClean="0">
                <a:solidFill>
                  <a:schemeClr val="tx1"/>
                </a:solidFill>
                <a:latin typeface="NikoshBAN" pitchFamily="2" charset="0"/>
                <a:cs typeface="NikoshBAN" pitchFamily="2" charset="0"/>
              </a:rPr>
              <a:t>কুরআন</a:t>
            </a:r>
            <a:r>
              <a:rPr lang="en-US" sz="2200" b="1" dirty="0" smtClean="0">
                <a:solidFill>
                  <a:schemeClr val="tx1"/>
                </a:solidFill>
                <a:latin typeface="NikoshBAN" pitchFamily="2" charset="0"/>
                <a:cs typeface="NikoshBAN" pitchFamily="2" charset="0"/>
              </a:rPr>
              <a:t> </a:t>
            </a:r>
            <a:r>
              <a:rPr lang="en-US" sz="2200" b="1" dirty="0" err="1" smtClean="0">
                <a:solidFill>
                  <a:schemeClr val="tx1"/>
                </a:solidFill>
                <a:latin typeface="NikoshBAN" pitchFamily="2" charset="0"/>
                <a:cs typeface="NikoshBAN" pitchFamily="2" charset="0"/>
              </a:rPr>
              <a:t>মাজিদ</a:t>
            </a:r>
            <a:r>
              <a:rPr lang="en-US" sz="2200" b="1" dirty="0" smtClean="0">
                <a:solidFill>
                  <a:schemeClr val="tx1"/>
                </a:solidFill>
                <a:latin typeface="NikoshBAN" pitchFamily="2" charset="0"/>
                <a:cs typeface="NikoshBAN" pitchFamily="2" charset="0"/>
              </a:rPr>
              <a:t> ও </a:t>
            </a:r>
            <a:r>
              <a:rPr lang="en-US" sz="2200" b="1" dirty="0" err="1" smtClean="0">
                <a:solidFill>
                  <a:schemeClr val="tx1"/>
                </a:solidFill>
                <a:latin typeface="NikoshBAN" pitchFamily="2" charset="0"/>
                <a:cs typeface="NikoshBAN" pitchFamily="2" charset="0"/>
              </a:rPr>
              <a:t>তাজভিদ</a:t>
            </a:r>
            <a:endParaRPr lang="en-US" sz="2200" b="1" dirty="0" smtClean="0">
              <a:solidFill>
                <a:schemeClr val="tx1"/>
              </a:solidFill>
              <a:latin typeface="NikoshBAN" pitchFamily="2" charset="0"/>
              <a:cs typeface="NikoshBAN" pitchFamily="2" charset="0"/>
            </a:endParaRPr>
          </a:p>
          <a:p>
            <a:pPr algn="ctr"/>
            <a:r>
              <a:rPr lang="en-US" sz="2200" dirty="0" err="1" smtClean="0">
                <a:solidFill>
                  <a:schemeClr val="tx1"/>
                </a:solidFill>
                <a:latin typeface="NikoshBAN" pitchFamily="2" charset="0"/>
                <a:cs typeface="NikoshBAN" pitchFamily="2" charset="0"/>
              </a:rPr>
              <a:t>আজকের</a:t>
            </a:r>
            <a:r>
              <a:rPr lang="en-US" sz="2200" dirty="0" smtClean="0">
                <a:solidFill>
                  <a:schemeClr val="tx1"/>
                </a:solidFill>
                <a:latin typeface="NikoshBAN" pitchFamily="2" charset="0"/>
                <a:cs typeface="NikoshBAN" pitchFamily="2" charset="0"/>
              </a:rPr>
              <a:t> </a:t>
            </a:r>
            <a:r>
              <a:rPr lang="en-US" sz="2200" dirty="0" err="1" smtClean="0">
                <a:solidFill>
                  <a:schemeClr val="tx1"/>
                </a:solidFill>
                <a:latin typeface="NikoshBAN" pitchFamily="2" charset="0"/>
                <a:cs typeface="NikoshBAN" pitchFamily="2" charset="0"/>
              </a:rPr>
              <a:t>পাঠ</a:t>
            </a:r>
            <a:r>
              <a:rPr lang="en-US" sz="2200" dirty="0" smtClean="0">
                <a:solidFill>
                  <a:schemeClr val="tx1"/>
                </a:solidFill>
                <a:latin typeface="NikoshBAN" pitchFamily="2" charset="0"/>
                <a:cs typeface="NikoshBAN" pitchFamily="2" charset="0"/>
              </a:rPr>
              <a:t> : </a:t>
            </a:r>
            <a:r>
              <a:rPr lang="en-US" sz="2200" dirty="0" err="1" smtClean="0">
                <a:solidFill>
                  <a:schemeClr val="tx1"/>
                </a:solidFill>
                <a:latin typeface="NikoshBAN" pitchFamily="2" charset="0"/>
                <a:cs typeface="NikoshBAN" pitchFamily="2" charset="0"/>
              </a:rPr>
              <a:t>মানব</a:t>
            </a:r>
            <a:r>
              <a:rPr lang="en-US" sz="2200" dirty="0" smtClean="0">
                <a:solidFill>
                  <a:schemeClr val="tx1"/>
                </a:solidFill>
                <a:latin typeface="NikoshBAN" pitchFamily="2" charset="0"/>
                <a:cs typeface="NikoshBAN" pitchFamily="2" charset="0"/>
              </a:rPr>
              <a:t> </a:t>
            </a:r>
            <a:r>
              <a:rPr lang="en-US" sz="2200" dirty="0" err="1" smtClean="0">
                <a:solidFill>
                  <a:schemeClr val="tx1"/>
                </a:solidFill>
                <a:latin typeface="NikoshBAN" pitchFamily="2" charset="0"/>
                <a:cs typeface="NikoshBAN" pitchFamily="2" charset="0"/>
              </a:rPr>
              <a:t>সৃষ্টি</a:t>
            </a:r>
            <a:endParaRPr lang="en-US" sz="2200" dirty="0" smtClean="0">
              <a:solidFill>
                <a:schemeClr val="tx1"/>
              </a:solidFill>
              <a:latin typeface="NikoshBAN" pitchFamily="2" charset="0"/>
              <a:cs typeface="NikoshBAN" pitchFamily="2" charset="0"/>
            </a:endParaRPr>
          </a:p>
          <a:p>
            <a:pPr algn="ctr"/>
            <a:r>
              <a:rPr lang="en-US" sz="2200" dirty="0" err="1" smtClean="0">
                <a:solidFill>
                  <a:schemeClr val="tx1"/>
                </a:solidFill>
                <a:latin typeface="NikoshBAN" pitchFamily="2" charset="0"/>
                <a:cs typeface="NikoshBAN" pitchFamily="2" charset="0"/>
              </a:rPr>
              <a:t>শ্রেণি</a:t>
            </a:r>
            <a:r>
              <a:rPr lang="en-US" sz="2200" dirty="0" smtClean="0">
                <a:solidFill>
                  <a:schemeClr val="tx1"/>
                </a:solidFill>
                <a:latin typeface="NikoshBAN" pitchFamily="2" charset="0"/>
                <a:cs typeface="NikoshBAN" pitchFamily="2" charset="0"/>
              </a:rPr>
              <a:t> : </a:t>
            </a:r>
            <a:r>
              <a:rPr lang="en-US" sz="2200" dirty="0" err="1" smtClean="0">
                <a:solidFill>
                  <a:schemeClr val="tx1"/>
                </a:solidFill>
                <a:latin typeface="NikoshBAN" pitchFamily="2" charset="0"/>
                <a:cs typeface="NikoshBAN" pitchFamily="2" charset="0"/>
              </a:rPr>
              <a:t>নবম</a:t>
            </a:r>
            <a:endParaRPr lang="en-US" sz="2200" dirty="0" smtClean="0">
              <a:solidFill>
                <a:schemeClr val="tx1"/>
              </a:solidFill>
              <a:latin typeface="NikoshBAN" pitchFamily="2" charset="0"/>
              <a:cs typeface="NikoshBAN" pitchFamily="2" charset="0"/>
            </a:endParaRPr>
          </a:p>
          <a:p>
            <a:pPr algn="ctr"/>
            <a:r>
              <a:rPr lang="en-US" sz="2200" dirty="0" err="1" smtClean="0">
                <a:solidFill>
                  <a:schemeClr val="tx1"/>
                </a:solidFill>
                <a:latin typeface="NikoshBAN" pitchFamily="2" charset="0"/>
                <a:cs typeface="NikoshBAN" pitchFamily="2" charset="0"/>
              </a:rPr>
              <a:t>সময়</a:t>
            </a:r>
            <a:r>
              <a:rPr lang="en-US" sz="2200" dirty="0" smtClean="0">
                <a:solidFill>
                  <a:schemeClr val="tx1"/>
                </a:solidFill>
                <a:latin typeface="NikoshBAN" pitchFamily="2" charset="0"/>
                <a:cs typeface="NikoshBAN" pitchFamily="2" charset="0"/>
              </a:rPr>
              <a:t> : ৪৫ </a:t>
            </a:r>
            <a:r>
              <a:rPr lang="en-US" sz="2200" dirty="0" err="1" smtClean="0">
                <a:solidFill>
                  <a:schemeClr val="tx1"/>
                </a:solidFill>
                <a:latin typeface="NikoshBAN" pitchFamily="2" charset="0"/>
                <a:cs typeface="NikoshBAN" pitchFamily="2" charset="0"/>
              </a:rPr>
              <a:t>মিনিট</a:t>
            </a:r>
            <a:endParaRPr lang="en-US" sz="2200" dirty="0" smtClean="0">
              <a:solidFill>
                <a:schemeClr val="tx1"/>
              </a:solidFill>
              <a:latin typeface="NikoshBAN" pitchFamily="2" charset="0"/>
              <a:cs typeface="NikoshBAN" pitchFamily="2" charset="0"/>
            </a:endParaRPr>
          </a:p>
          <a:p>
            <a:pPr algn="ctr"/>
            <a:r>
              <a:rPr lang="en-US" sz="2200" dirty="0" err="1" smtClean="0">
                <a:solidFill>
                  <a:schemeClr val="tx1"/>
                </a:solidFill>
                <a:latin typeface="NikoshBAN" pitchFamily="2" charset="0"/>
                <a:cs typeface="NikoshBAN" pitchFamily="2" charset="0"/>
              </a:rPr>
              <a:t>তারিখ</a:t>
            </a:r>
            <a:r>
              <a:rPr lang="en-US" sz="2200" dirty="0" smtClean="0">
                <a:solidFill>
                  <a:schemeClr val="tx1"/>
                </a:solidFill>
                <a:latin typeface="NikoshBAN" pitchFamily="2" charset="0"/>
                <a:cs typeface="NikoshBAN" pitchFamily="2" charset="0"/>
              </a:rPr>
              <a:t> : ০৬/০৬/২৬ </a:t>
            </a:r>
            <a:r>
              <a:rPr lang="en-US" sz="2200" dirty="0" err="1" smtClean="0">
                <a:solidFill>
                  <a:schemeClr val="tx1"/>
                </a:solidFill>
                <a:latin typeface="NikoshBAN" pitchFamily="2" charset="0"/>
                <a:cs typeface="NikoshBAN" pitchFamily="2" charset="0"/>
              </a:rPr>
              <a:t>খ্রি</a:t>
            </a:r>
            <a:r>
              <a:rPr lang="en-US" sz="2200" dirty="0" smtClean="0">
                <a:solidFill>
                  <a:schemeClr val="tx1"/>
                </a:solidFill>
                <a:latin typeface="NikoshBAN" pitchFamily="2" charset="0"/>
                <a:cs typeface="NikoshBAN" pitchFamily="2" charset="0"/>
              </a:rPr>
              <a:t>.</a:t>
            </a:r>
          </a:p>
          <a:p>
            <a:endParaRPr lang="en-US" sz="2000" u="sng" dirty="0">
              <a:solidFill>
                <a:schemeClr val="tx1"/>
              </a:solidFill>
              <a:latin typeface="NikoshBAN" pitchFamily="2" charset="0"/>
              <a:cs typeface="NikoshBAN" pitchFamily="2" charset="0"/>
            </a:endParaRPr>
          </a:p>
          <a:p>
            <a:endParaRPr lang="en-US" sz="1600" u="sng" dirty="0">
              <a:solidFill>
                <a:schemeClr val="tx1"/>
              </a:solidFill>
              <a:latin typeface="NikoshBAN" pitchFamily="2" charset="0"/>
              <a:cs typeface="NikoshBAN" pitchFamily="2" charset="0"/>
            </a:endParaRPr>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29270" y="2133600"/>
            <a:ext cx="1861930" cy="2590800"/>
          </a:xfrm>
          <a:prstGeom prst="rect">
            <a:avLst/>
          </a:prstGeom>
        </p:spPr>
      </p:pic>
    </p:spTree>
    <p:extLst>
      <p:ext uri="{BB962C8B-B14F-4D97-AF65-F5344CB8AC3E}">
        <p14:creationId xmlns:p14="http://schemas.microsoft.com/office/powerpoint/2010/main" val="7145701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p Ribbon 3"/>
          <p:cNvSpPr/>
          <p:nvPr/>
        </p:nvSpPr>
        <p:spPr>
          <a:xfrm>
            <a:off x="1828800" y="916057"/>
            <a:ext cx="5638800" cy="760343"/>
          </a:xfrm>
          <a:prstGeom prst="ribbon2">
            <a:avLst/>
          </a:prstGeom>
          <a:ln>
            <a:solidFill>
              <a:schemeClr val="accent2">
                <a:lumMod val="20000"/>
                <a:lumOff val="8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3600" b="1" dirty="0" err="1" smtClean="0">
                <a:effectLst>
                  <a:outerShdw blurRad="38100" dist="38100" dir="2700000" algn="tl">
                    <a:srgbClr val="000000">
                      <a:alpha val="43137"/>
                    </a:srgbClr>
                  </a:outerShdw>
                </a:effectLst>
                <a:latin typeface="NikoshBAN" pitchFamily="2" charset="0"/>
                <a:cs typeface="NikoshBAN" pitchFamily="2" charset="0"/>
              </a:rPr>
              <a:t>শিখনফল</a:t>
            </a:r>
            <a:endParaRPr lang="en-US" sz="3600" b="1" dirty="0">
              <a:effectLst>
                <a:outerShdw blurRad="38100" dist="38100" dir="2700000" algn="tl">
                  <a:srgbClr val="000000">
                    <a:alpha val="43137"/>
                  </a:srgbClr>
                </a:outerShdw>
              </a:effectLst>
              <a:latin typeface="NikoshBAN" pitchFamily="2" charset="0"/>
              <a:cs typeface="NikoshBAN" pitchFamily="2" charset="0"/>
            </a:endParaRPr>
          </a:p>
        </p:txBody>
      </p:sp>
      <p:sp>
        <p:nvSpPr>
          <p:cNvPr id="5" name="Horizontal Scroll 4"/>
          <p:cNvSpPr/>
          <p:nvPr/>
        </p:nvSpPr>
        <p:spPr>
          <a:xfrm>
            <a:off x="723900" y="1905000"/>
            <a:ext cx="7848600" cy="3962400"/>
          </a:xfrm>
          <a:prstGeom prst="horizontalScroll">
            <a:avLst/>
          </a:prstGeom>
        </p:spPr>
        <p:style>
          <a:lnRef idx="2">
            <a:schemeClr val="dk1"/>
          </a:lnRef>
          <a:fillRef idx="1">
            <a:schemeClr val="lt1"/>
          </a:fillRef>
          <a:effectRef idx="0">
            <a:schemeClr val="dk1"/>
          </a:effectRef>
          <a:fontRef idx="minor">
            <a:schemeClr val="dk1"/>
          </a:fontRef>
        </p:style>
        <p:txBody>
          <a:bodyPr rtlCol="0" anchor="ctr"/>
          <a:lstStyle/>
          <a:p>
            <a:endParaRPr lang="en-US" sz="2400" b="1" u="sng"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a:p>
            <a:endParaRPr lang="en-US" sz="2400" b="1" u="sng" dirty="0">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a:p>
            <a:endParaRPr lang="en-US" sz="2400" b="1" u="sng"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a:p>
            <a:endParaRPr lang="en-US" sz="2400" b="1" u="sng" dirty="0">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a:p>
            <a:endParaRPr lang="en-US" sz="2400" b="1" u="sng" dirty="0">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a:p>
            <a:r>
              <a:rPr lang="en-US" sz="2800" b="1" dirty="0" err="1"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আজকের</a:t>
            </a:r>
            <a:r>
              <a:rPr lang="en-US" sz="2800" b="1"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en-US" sz="2800" b="1" dirty="0" err="1">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পাঠ</a:t>
            </a:r>
            <a:r>
              <a:rPr lang="en-US" sz="2800" b="1" dirty="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en-US" sz="2800" b="1" dirty="0" err="1">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শেষে</a:t>
            </a:r>
            <a:r>
              <a:rPr lang="en-US" sz="2800" b="1" dirty="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en-US" sz="2800" b="1" dirty="0" err="1"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শিক্ষার্থীরা</a:t>
            </a:r>
            <a:r>
              <a:rPr lang="en-US" sz="2800" b="1"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a:t>
            </a:r>
          </a:p>
          <a:p>
            <a:endParaRPr lang="en-US" sz="1100" b="1" u="sng"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a:p>
            <a:pPr marL="457200" indent="-457200">
              <a:buFont typeface="Wingdings" pitchFamily="2" charset="2"/>
              <a:buChar char="Ø"/>
            </a:pPr>
            <a:r>
              <a:rPr lang="en-US" sz="2800" b="1" dirty="0" err="1"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মানব</a:t>
            </a:r>
            <a:r>
              <a:rPr lang="en-US" sz="2800" b="1"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en-US" sz="2800" b="1" dirty="0" err="1"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কী</a:t>
            </a:r>
            <a:r>
              <a:rPr lang="en-US" sz="2800" b="1"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en-US" sz="2800" b="1" dirty="0" err="1"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তা</a:t>
            </a:r>
            <a:r>
              <a:rPr lang="en-US" sz="2800" b="1"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en-US" sz="2800" b="1" dirty="0" err="1"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বলতে</a:t>
            </a:r>
            <a:r>
              <a:rPr lang="en-US" sz="2800" b="1"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en-US" sz="2800" b="1" dirty="0" err="1"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পারবে</a:t>
            </a:r>
            <a:endParaRPr lang="en-US" sz="2800" b="1"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a:p>
            <a:pPr marL="457200" indent="-457200">
              <a:buFont typeface="Wingdings" pitchFamily="2" charset="2"/>
              <a:buChar char="Ø"/>
            </a:pPr>
            <a:r>
              <a:rPr lang="en-US" sz="2800" b="1" dirty="0" err="1">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মানব</a:t>
            </a:r>
            <a:r>
              <a:rPr lang="en-US" sz="2800" b="1" dirty="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en-US" sz="2800" b="1" dirty="0" err="1"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সৃষ্টির</a:t>
            </a:r>
            <a:r>
              <a:rPr lang="en-US" sz="2800" b="1"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en-US" sz="2800" b="1" dirty="0" err="1"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উদ্দেশ্য</a:t>
            </a:r>
            <a:r>
              <a:rPr lang="en-US" sz="2800" b="1"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en-US" sz="2800" b="1" dirty="0" err="1"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বর্ণনা</a:t>
            </a:r>
            <a:r>
              <a:rPr lang="en-US" sz="2800" b="1"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en-US" sz="2800" b="1" dirty="0" err="1"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করতে</a:t>
            </a:r>
            <a:r>
              <a:rPr lang="en-US" sz="2800" b="1"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en-US" sz="2800" b="1" dirty="0" err="1"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পারবে</a:t>
            </a:r>
            <a:endParaRPr lang="en-US" sz="2800" b="1"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a:p>
            <a:pPr marL="457200" indent="-457200">
              <a:buFont typeface="Wingdings" pitchFamily="2" charset="2"/>
              <a:buChar char="Ø"/>
            </a:pPr>
            <a:r>
              <a:rPr lang="en-US" sz="2800" b="1" dirty="0" err="1">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মানব</a:t>
            </a:r>
            <a:r>
              <a:rPr lang="en-US" sz="2800" b="1" dirty="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en-US" sz="2800" b="1" dirty="0" err="1"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সৃষ্টির</a:t>
            </a:r>
            <a:r>
              <a:rPr lang="en-US" sz="2800" b="1"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en-US" sz="2800" b="1" dirty="0" err="1"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ইতিহাস</a:t>
            </a:r>
            <a:r>
              <a:rPr lang="en-US" sz="2800" b="1"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en-US" sz="2800" b="1" dirty="0" err="1"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ব্যাখ্যা</a:t>
            </a:r>
            <a:r>
              <a:rPr lang="en-US" sz="2800" b="1"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en-US" sz="2800" b="1" dirty="0" err="1"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করতে</a:t>
            </a:r>
            <a:r>
              <a:rPr lang="en-US" sz="2800" b="1"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en-US" sz="2800" b="1" dirty="0" err="1"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পারবে</a:t>
            </a:r>
            <a:endParaRPr lang="en-US" sz="2800" b="1"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a:p>
            <a:endParaRPr lang="en-US" b="1" u="sng" dirty="0">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a:p>
            <a:endParaRPr lang="en-US" b="1" u="sng" dirty="0">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a:p>
            <a:endParaRPr lang="en-US" b="1" u="sng"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a:p>
            <a:endParaRPr lang="en-US" b="1" u="sng" dirty="0">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a:p>
            <a:endParaRPr lang="en-US" b="1" u="sng"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a:p>
            <a:endParaRPr lang="en-US" b="1" u="sng" dirty="0">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a:p>
            <a:endParaRPr lang="en-US" b="1" u="sng" dirty="0"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a:p>
            <a:endParaRPr lang="en-US" b="1" u="sng" dirty="0">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511396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5" end="5"/>
                                            </p:txEl>
                                          </p:spTgt>
                                        </p:tgtEl>
                                        <p:attrNameLst>
                                          <p:attrName>style.visibility</p:attrName>
                                        </p:attrNameLst>
                                      </p:cBhvr>
                                      <p:to>
                                        <p:strVal val="visible"/>
                                      </p:to>
                                    </p:set>
                                    <p:animEffect transition="in" filter="fade">
                                      <p:cBhvr>
                                        <p:cTn id="7" dur="1000"/>
                                        <p:tgtEl>
                                          <p:spTgt spid="5">
                                            <p:txEl>
                                              <p:pRg st="5" end="5"/>
                                            </p:txEl>
                                          </p:spTgt>
                                        </p:tgtEl>
                                      </p:cBhvr>
                                    </p:animEffect>
                                    <p:anim calcmode="lin" valueType="num">
                                      <p:cBhvr>
                                        <p:cTn id="8"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5" end="5"/>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xEl>
                                              <p:pRg st="7" end="7"/>
                                            </p:txEl>
                                          </p:spTgt>
                                        </p:tgtEl>
                                        <p:attrNameLst>
                                          <p:attrName>style.visibility</p:attrName>
                                        </p:attrNameLst>
                                      </p:cBhvr>
                                      <p:to>
                                        <p:strVal val="visible"/>
                                      </p:to>
                                    </p:set>
                                    <p:animEffect transition="in" filter="fade">
                                      <p:cBhvr>
                                        <p:cTn id="12" dur="1000"/>
                                        <p:tgtEl>
                                          <p:spTgt spid="5">
                                            <p:txEl>
                                              <p:pRg st="7" end="7"/>
                                            </p:txEl>
                                          </p:spTgt>
                                        </p:tgtEl>
                                      </p:cBhvr>
                                    </p:animEffect>
                                    <p:anim calcmode="lin" valueType="num">
                                      <p:cBhvr>
                                        <p:cTn id="13"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7" end="7"/>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xEl>
                                              <p:pRg st="8" end="8"/>
                                            </p:txEl>
                                          </p:spTgt>
                                        </p:tgtEl>
                                        <p:attrNameLst>
                                          <p:attrName>style.visibility</p:attrName>
                                        </p:attrNameLst>
                                      </p:cBhvr>
                                      <p:to>
                                        <p:strVal val="visible"/>
                                      </p:to>
                                    </p:set>
                                    <p:animEffect transition="in" filter="fade">
                                      <p:cBhvr>
                                        <p:cTn id="17" dur="1000"/>
                                        <p:tgtEl>
                                          <p:spTgt spid="5">
                                            <p:txEl>
                                              <p:pRg st="8" end="8"/>
                                            </p:txEl>
                                          </p:spTgt>
                                        </p:tgtEl>
                                      </p:cBhvr>
                                    </p:animEffect>
                                    <p:anim calcmode="lin" valueType="num">
                                      <p:cBhvr>
                                        <p:cTn id="18"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19" dur="1000" fill="hold"/>
                                        <p:tgtEl>
                                          <p:spTgt spid="5">
                                            <p:txEl>
                                              <p:pRg st="8" end="8"/>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5">
                                            <p:txEl>
                                              <p:pRg st="9" end="9"/>
                                            </p:txEl>
                                          </p:spTgt>
                                        </p:tgtEl>
                                        <p:attrNameLst>
                                          <p:attrName>style.visibility</p:attrName>
                                        </p:attrNameLst>
                                      </p:cBhvr>
                                      <p:to>
                                        <p:strVal val="visible"/>
                                      </p:to>
                                    </p:set>
                                    <p:animEffect transition="in" filter="fade">
                                      <p:cBhvr>
                                        <p:cTn id="22" dur="1000"/>
                                        <p:tgtEl>
                                          <p:spTgt spid="5">
                                            <p:txEl>
                                              <p:pRg st="9" end="9"/>
                                            </p:txEl>
                                          </p:spTgt>
                                        </p:tgtEl>
                                      </p:cBhvr>
                                    </p:animEffect>
                                    <p:anim calcmode="lin" valueType="num">
                                      <p:cBhvr>
                                        <p:cTn id="23" dur="1000" fill="hold"/>
                                        <p:tgtEl>
                                          <p:spTgt spid="5">
                                            <p:txEl>
                                              <p:pRg st="9" end="9"/>
                                            </p:txEl>
                                          </p:spTgt>
                                        </p:tgtEl>
                                        <p:attrNameLst>
                                          <p:attrName>ppt_x</p:attrName>
                                        </p:attrNameLst>
                                      </p:cBhvr>
                                      <p:tavLst>
                                        <p:tav tm="0">
                                          <p:val>
                                            <p:strVal val="#ppt_x"/>
                                          </p:val>
                                        </p:tav>
                                        <p:tav tm="100000">
                                          <p:val>
                                            <p:strVal val="#ppt_x"/>
                                          </p:val>
                                        </p:tav>
                                      </p:tavLst>
                                    </p:anim>
                                    <p:anim calcmode="lin" valueType="num">
                                      <p:cBhvr>
                                        <p:cTn id="24" dur="1000" fill="hold"/>
                                        <p:tgtEl>
                                          <p:spTgt spid="5">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dirty="0" err="1" smtClean="0">
                <a:solidFill>
                  <a:schemeClr val="tx1"/>
                </a:solidFill>
                <a:effectLst>
                  <a:outerShdw blurRad="38100" dist="38100" dir="2700000" algn="tl">
                    <a:srgbClr val="000000">
                      <a:alpha val="43137"/>
                    </a:srgbClr>
                  </a:outerShdw>
                </a:effectLst>
                <a:latin typeface="NikoshBAN" pitchFamily="2" charset="0"/>
                <a:cs typeface="NikoshBAN" pitchFamily="2" charset="0"/>
              </a:rPr>
              <a:t>নিচের</a:t>
            </a:r>
            <a:r>
              <a:rPr lang="en-US" sz="2800" b="1" dirty="0" smtClean="0">
                <a:solidFill>
                  <a:schemeClr val="tx1"/>
                </a:solidFill>
                <a:effectLst>
                  <a:outerShdw blurRad="38100" dist="38100" dir="2700000" algn="tl">
                    <a:srgbClr val="000000">
                      <a:alpha val="43137"/>
                    </a:srgbClr>
                  </a:outerShdw>
                </a:effectLst>
                <a:latin typeface="NikoshBAN" pitchFamily="2" charset="0"/>
                <a:cs typeface="NikoshBAN" pitchFamily="2" charset="0"/>
              </a:rPr>
              <a:t> </a:t>
            </a:r>
            <a:r>
              <a:rPr lang="en-US" sz="2800" b="1" dirty="0" err="1" smtClean="0">
                <a:solidFill>
                  <a:schemeClr val="tx1"/>
                </a:solidFill>
                <a:effectLst>
                  <a:outerShdw blurRad="38100" dist="38100" dir="2700000" algn="tl">
                    <a:srgbClr val="000000">
                      <a:alpha val="43137"/>
                    </a:srgbClr>
                  </a:outerShdw>
                </a:effectLst>
                <a:latin typeface="NikoshBAN" pitchFamily="2" charset="0"/>
                <a:cs typeface="NikoshBAN" pitchFamily="2" charset="0"/>
              </a:rPr>
              <a:t>ছবিটির</a:t>
            </a:r>
            <a:r>
              <a:rPr lang="en-US" sz="2800" b="1" dirty="0" smtClean="0">
                <a:solidFill>
                  <a:schemeClr val="tx1"/>
                </a:solidFill>
                <a:effectLst>
                  <a:outerShdw blurRad="38100" dist="38100" dir="2700000" algn="tl">
                    <a:srgbClr val="000000">
                      <a:alpha val="43137"/>
                    </a:srgbClr>
                  </a:outerShdw>
                </a:effectLst>
                <a:latin typeface="NikoshBAN" pitchFamily="2" charset="0"/>
                <a:cs typeface="NikoshBAN" pitchFamily="2" charset="0"/>
              </a:rPr>
              <a:t> </a:t>
            </a:r>
            <a:r>
              <a:rPr lang="en-US" sz="2800" b="1" dirty="0" err="1" smtClean="0">
                <a:solidFill>
                  <a:schemeClr val="tx1"/>
                </a:solidFill>
                <a:effectLst>
                  <a:outerShdw blurRad="38100" dist="38100" dir="2700000" algn="tl">
                    <a:srgbClr val="000000">
                      <a:alpha val="43137"/>
                    </a:srgbClr>
                  </a:outerShdw>
                </a:effectLst>
                <a:latin typeface="NikoshBAN" pitchFamily="2" charset="0"/>
                <a:cs typeface="NikoshBAN" pitchFamily="2" charset="0"/>
              </a:rPr>
              <a:t>দিকে</a:t>
            </a:r>
            <a:r>
              <a:rPr lang="en-US" sz="2800" b="1" dirty="0" smtClean="0">
                <a:solidFill>
                  <a:schemeClr val="tx1"/>
                </a:solidFill>
                <a:effectLst>
                  <a:outerShdw blurRad="38100" dist="38100" dir="2700000" algn="tl">
                    <a:srgbClr val="000000">
                      <a:alpha val="43137"/>
                    </a:srgbClr>
                  </a:outerShdw>
                </a:effectLst>
                <a:latin typeface="NikoshBAN" pitchFamily="2" charset="0"/>
                <a:cs typeface="NikoshBAN" pitchFamily="2" charset="0"/>
              </a:rPr>
              <a:t> </a:t>
            </a:r>
            <a:r>
              <a:rPr lang="en-US" sz="2800" b="1" dirty="0" err="1" smtClean="0">
                <a:solidFill>
                  <a:schemeClr val="tx1"/>
                </a:solidFill>
                <a:effectLst>
                  <a:outerShdw blurRad="38100" dist="38100" dir="2700000" algn="tl">
                    <a:srgbClr val="000000">
                      <a:alpha val="43137"/>
                    </a:srgbClr>
                  </a:outerShdw>
                </a:effectLst>
                <a:latin typeface="NikoshBAN" pitchFamily="2" charset="0"/>
                <a:cs typeface="NikoshBAN" pitchFamily="2" charset="0"/>
              </a:rPr>
              <a:t>লক্ষ</a:t>
            </a:r>
            <a:r>
              <a:rPr lang="en-US" sz="2800" b="1" dirty="0" smtClean="0">
                <a:solidFill>
                  <a:schemeClr val="tx1"/>
                </a:solidFill>
                <a:effectLst>
                  <a:outerShdw blurRad="38100" dist="38100" dir="2700000" algn="tl">
                    <a:srgbClr val="000000">
                      <a:alpha val="43137"/>
                    </a:srgbClr>
                  </a:outerShdw>
                </a:effectLst>
                <a:latin typeface="NikoshBAN" pitchFamily="2" charset="0"/>
                <a:cs typeface="NikoshBAN" pitchFamily="2" charset="0"/>
              </a:rPr>
              <a:t> </a:t>
            </a:r>
            <a:r>
              <a:rPr lang="en-US" sz="2800" b="1" dirty="0" err="1" smtClean="0">
                <a:solidFill>
                  <a:schemeClr val="tx1"/>
                </a:solidFill>
                <a:effectLst>
                  <a:outerShdw blurRad="38100" dist="38100" dir="2700000" algn="tl">
                    <a:srgbClr val="000000">
                      <a:alpha val="43137"/>
                    </a:srgbClr>
                  </a:outerShdw>
                </a:effectLst>
                <a:latin typeface="NikoshBAN" pitchFamily="2" charset="0"/>
                <a:cs typeface="NikoshBAN" pitchFamily="2" charset="0"/>
              </a:rPr>
              <a:t>কর</a:t>
            </a:r>
            <a:r>
              <a:rPr lang="en-US" sz="2800" dirty="0" smtClean="0">
                <a:latin typeface="NikoshBAN" pitchFamily="2" charset="0"/>
                <a:cs typeface="NikoshBAN" pitchFamily="2" charset="0"/>
              </a:rPr>
              <a:t/>
            </a:r>
            <a:br>
              <a:rPr lang="en-US" sz="2800" dirty="0" smtClean="0">
                <a:latin typeface="NikoshBAN" pitchFamily="2" charset="0"/>
                <a:cs typeface="NikoshBAN" pitchFamily="2" charset="0"/>
              </a:rPr>
            </a:br>
            <a:endParaRPr lang="en-US" sz="2800" dirty="0">
              <a:latin typeface="NikoshBAN" pitchFamily="2" charset="0"/>
              <a:cs typeface="NikoshBAN" pitchFamily="2"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1600200"/>
            <a:ext cx="8229600" cy="4419600"/>
          </a:xfrm>
          <a:prstGeom prst="rect">
            <a:avLst/>
          </a:prstGeom>
        </p:spPr>
      </p:pic>
    </p:spTree>
    <p:extLst>
      <p:ext uri="{BB962C8B-B14F-4D97-AF65-F5344CB8AC3E}">
        <p14:creationId xmlns:p14="http://schemas.microsoft.com/office/powerpoint/2010/main" val="18910710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lstStyle/>
          <a:p>
            <a:r>
              <a:rPr lang="en-US" dirty="0" smtClean="0">
                <a:solidFill>
                  <a:schemeClr val="tx1"/>
                </a:solidFill>
                <a:effectLst>
                  <a:outerShdw blurRad="38100" dist="38100" dir="2700000" algn="tl">
                    <a:srgbClr val="000000">
                      <a:alpha val="43137"/>
                    </a:srgbClr>
                  </a:outerShdw>
                </a:effectLst>
                <a:latin typeface="NikoshBAN" pitchFamily="2" charset="0"/>
                <a:cs typeface="NikoshBAN" pitchFamily="2" charset="0"/>
              </a:rPr>
              <a:t>ক) </a:t>
            </a:r>
            <a:r>
              <a:rPr lang="en-US" dirty="0" err="1" smtClean="0">
                <a:solidFill>
                  <a:schemeClr val="tx1"/>
                </a:solidFill>
                <a:effectLst>
                  <a:outerShdw blurRad="38100" dist="38100" dir="2700000" algn="tl">
                    <a:srgbClr val="000000">
                      <a:alpha val="43137"/>
                    </a:srgbClr>
                  </a:outerShdw>
                </a:effectLst>
                <a:latin typeface="NikoshBAN" pitchFamily="2" charset="0"/>
                <a:cs typeface="NikoshBAN" pitchFamily="2" charset="0"/>
              </a:rPr>
              <a:t>প্রথম</a:t>
            </a:r>
            <a:r>
              <a:rPr lang="en-US" dirty="0" smtClean="0">
                <a:solidFill>
                  <a:schemeClr val="tx1"/>
                </a:solidFill>
                <a:effectLst>
                  <a:outerShdw blurRad="38100" dist="38100" dir="2700000" algn="tl">
                    <a:srgbClr val="000000">
                      <a:alpha val="43137"/>
                    </a:srgbClr>
                  </a:outerShdw>
                </a:effectLst>
                <a:latin typeface="NikoshBAN" pitchFamily="2" charset="0"/>
                <a:cs typeface="NikoshBAN" pitchFamily="2" charset="0"/>
              </a:rPr>
              <a:t> </a:t>
            </a:r>
            <a:r>
              <a:rPr lang="en-US" dirty="0" err="1" smtClean="0">
                <a:solidFill>
                  <a:schemeClr val="tx1"/>
                </a:solidFill>
                <a:effectLst>
                  <a:outerShdw blurRad="38100" dist="38100" dir="2700000" algn="tl">
                    <a:srgbClr val="000000">
                      <a:alpha val="43137"/>
                    </a:srgbClr>
                  </a:outerShdw>
                </a:effectLst>
                <a:latin typeface="NikoshBAN" pitchFamily="2" charset="0"/>
                <a:cs typeface="NikoshBAN" pitchFamily="2" charset="0"/>
              </a:rPr>
              <a:t>মানুষ</a:t>
            </a:r>
            <a:r>
              <a:rPr lang="en-US" dirty="0" smtClean="0">
                <a:solidFill>
                  <a:schemeClr val="tx1"/>
                </a:solidFill>
                <a:effectLst>
                  <a:outerShdw blurRad="38100" dist="38100" dir="2700000" algn="tl">
                    <a:srgbClr val="000000">
                      <a:alpha val="43137"/>
                    </a:srgbClr>
                  </a:outerShdw>
                </a:effectLst>
                <a:latin typeface="NikoshBAN" pitchFamily="2" charset="0"/>
                <a:cs typeface="NikoshBAN" pitchFamily="2" charset="0"/>
              </a:rPr>
              <a:t> </a:t>
            </a:r>
            <a:r>
              <a:rPr lang="en-US" dirty="0" err="1" smtClean="0">
                <a:solidFill>
                  <a:schemeClr val="tx1"/>
                </a:solidFill>
                <a:effectLst>
                  <a:outerShdw blurRad="38100" dist="38100" dir="2700000" algn="tl">
                    <a:srgbClr val="000000">
                      <a:alpha val="43137"/>
                    </a:srgbClr>
                  </a:outerShdw>
                </a:effectLst>
                <a:latin typeface="NikoshBAN" pitchFamily="2" charset="0"/>
                <a:cs typeface="NikoshBAN" pitchFamily="2" charset="0"/>
              </a:rPr>
              <a:t>কে</a:t>
            </a:r>
            <a:r>
              <a:rPr lang="en-US" dirty="0" smtClean="0">
                <a:solidFill>
                  <a:schemeClr val="tx1"/>
                </a:solidFill>
                <a:effectLst>
                  <a:outerShdw blurRad="38100" dist="38100" dir="2700000" algn="tl">
                    <a:srgbClr val="000000">
                      <a:alpha val="43137"/>
                    </a:srgbClr>
                  </a:outerShdw>
                </a:effectLst>
                <a:latin typeface="NikoshBAN" pitchFamily="2" charset="0"/>
                <a:cs typeface="NikoshBAN" pitchFamily="2" charset="0"/>
              </a:rPr>
              <a:t> </a:t>
            </a:r>
            <a:r>
              <a:rPr lang="en-US" dirty="0" err="1" smtClean="0">
                <a:solidFill>
                  <a:schemeClr val="tx1"/>
                </a:solidFill>
                <a:effectLst>
                  <a:outerShdw blurRad="38100" dist="38100" dir="2700000" algn="tl">
                    <a:srgbClr val="000000">
                      <a:alpha val="43137"/>
                    </a:srgbClr>
                  </a:outerShdw>
                </a:effectLst>
                <a:latin typeface="NikoshBAN" pitchFamily="2" charset="0"/>
                <a:cs typeface="NikoshBAN" pitchFamily="2" charset="0"/>
              </a:rPr>
              <a:t>ছিলেন</a:t>
            </a:r>
            <a:r>
              <a:rPr lang="en-US" dirty="0" smtClean="0">
                <a:solidFill>
                  <a:schemeClr val="tx1"/>
                </a:solidFill>
                <a:effectLst>
                  <a:outerShdw blurRad="38100" dist="38100" dir="2700000" algn="tl">
                    <a:srgbClr val="000000">
                      <a:alpha val="43137"/>
                    </a:srgbClr>
                  </a:outerShdw>
                </a:effectLst>
                <a:latin typeface="NikoshBAN" pitchFamily="2" charset="0"/>
                <a:cs typeface="NikoshBAN" pitchFamily="2" charset="0"/>
              </a:rPr>
              <a:t>?</a:t>
            </a:r>
            <a:endParaRPr lang="en-US" dirty="0">
              <a:solidFill>
                <a:schemeClr val="tx1"/>
              </a:solidFill>
              <a:effectLst>
                <a:outerShdw blurRad="38100" dist="38100" dir="2700000" algn="tl">
                  <a:srgbClr val="000000">
                    <a:alpha val="43137"/>
                  </a:srgbClr>
                </a:outerShdw>
              </a:effectLst>
              <a:latin typeface="NikoshBAN" pitchFamily="2" charset="0"/>
              <a:cs typeface="NikoshBAN" pitchFamily="2" charset="0"/>
            </a:endParaRPr>
          </a:p>
        </p:txBody>
      </p:sp>
      <p:sp>
        <p:nvSpPr>
          <p:cNvPr id="4" name="Title 1"/>
          <p:cNvSpPr txBox="1">
            <a:spLocks/>
          </p:cNvSpPr>
          <p:nvPr/>
        </p:nvSpPr>
        <p:spPr>
          <a:xfrm>
            <a:off x="457200" y="2133600"/>
            <a:ext cx="8382000" cy="1143000"/>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dirty="0">
                <a:solidFill>
                  <a:schemeClr val="tx1"/>
                </a:solidFill>
                <a:effectLst>
                  <a:outerShdw blurRad="38100" dist="38100" dir="2700000" algn="tl">
                    <a:srgbClr val="000000">
                      <a:alpha val="43137"/>
                    </a:srgbClr>
                  </a:outerShdw>
                </a:effectLst>
                <a:latin typeface="NikoshBAN" pitchFamily="2" charset="0"/>
                <a:cs typeface="NikoshBAN" pitchFamily="2" charset="0"/>
              </a:rPr>
              <a:t>খ</a:t>
            </a:r>
            <a:r>
              <a:rPr lang="en-US" dirty="0" smtClean="0">
                <a:solidFill>
                  <a:schemeClr val="tx1"/>
                </a:solidFill>
                <a:effectLst>
                  <a:outerShdw blurRad="38100" dist="38100" dir="2700000" algn="tl">
                    <a:srgbClr val="000000">
                      <a:alpha val="43137"/>
                    </a:srgbClr>
                  </a:outerShdw>
                </a:effectLst>
                <a:latin typeface="NikoshBAN" pitchFamily="2" charset="0"/>
                <a:cs typeface="NikoshBAN" pitchFamily="2" charset="0"/>
              </a:rPr>
              <a:t>) </a:t>
            </a:r>
            <a:r>
              <a:rPr lang="en-US" dirty="0" err="1" smtClean="0">
                <a:solidFill>
                  <a:schemeClr val="tx1"/>
                </a:solidFill>
                <a:effectLst>
                  <a:outerShdw blurRad="38100" dist="38100" dir="2700000" algn="tl">
                    <a:srgbClr val="000000">
                      <a:alpha val="43137"/>
                    </a:srgbClr>
                  </a:outerShdw>
                </a:effectLst>
                <a:latin typeface="NikoshBAN" pitchFamily="2" charset="0"/>
                <a:cs typeface="NikoshBAN" pitchFamily="2" charset="0"/>
              </a:rPr>
              <a:t>মানুষ</a:t>
            </a:r>
            <a:r>
              <a:rPr lang="en-US" dirty="0" smtClean="0">
                <a:solidFill>
                  <a:schemeClr val="tx1"/>
                </a:solidFill>
                <a:effectLst>
                  <a:outerShdw blurRad="38100" dist="38100" dir="2700000" algn="tl">
                    <a:srgbClr val="000000">
                      <a:alpha val="43137"/>
                    </a:srgbClr>
                  </a:outerShdw>
                </a:effectLst>
                <a:latin typeface="NikoshBAN" pitchFamily="2" charset="0"/>
                <a:cs typeface="NikoshBAN" pitchFamily="2" charset="0"/>
              </a:rPr>
              <a:t> </a:t>
            </a:r>
            <a:r>
              <a:rPr lang="en-US" dirty="0" err="1" smtClean="0">
                <a:solidFill>
                  <a:schemeClr val="tx1"/>
                </a:solidFill>
                <a:effectLst>
                  <a:outerShdw blurRad="38100" dist="38100" dir="2700000" algn="tl">
                    <a:srgbClr val="000000">
                      <a:alpha val="43137"/>
                    </a:srgbClr>
                  </a:outerShdw>
                </a:effectLst>
                <a:latin typeface="NikoshBAN" pitchFamily="2" charset="0"/>
                <a:cs typeface="NikoshBAN" pitchFamily="2" charset="0"/>
              </a:rPr>
              <a:t>কিভাবে</a:t>
            </a:r>
            <a:r>
              <a:rPr lang="en-US" dirty="0" smtClean="0">
                <a:solidFill>
                  <a:schemeClr val="tx1"/>
                </a:solidFill>
                <a:effectLst>
                  <a:outerShdw blurRad="38100" dist="38100" dir="2700000" algn="tl">
                    <a:srgbClr val="000000">
                      <a:alpha val="43137"/>
                    </a:srgbClr>
                  </a:outerShdw>
                </a:effectLst>
                <a:latin typeface="NikoshBAN" pitchFamily="2" charset="0"/>
                <a:cs typeface="NikoshBAN" pitchFamily="2" charset="0"/>
              </a:rPr>
              <a:t> </a:t>
            </a:r>
            <a:r>
              <a:rPr lang="en-US" dirty="0" err="1" smtClean="0">
                <a:solidFill>
                  <a:schemeClr val="tx1"/>
                </a:solidFill>
                <a:effectLst>
                  <a:outerShdw blurRad="38100" dist="38100" dir="2700000" algn="tl">
                    <a:srgbClr val="000000">
                      <a:alpha val="43137"/>
                    </a:srgbClr>
                  </a:outerShdw>
                </a:effectLst>
                <a:latin typeface="NikoshBAN" pitchFamily="2" charset="0"/>
                <a:cs typeface="NikoshBAN" pitchFamily="2" charset="0"/>
              </a:rPr>
              <a:t>পৃথিবীতে</a:t>
            </a:r>
            <a:r>
              <a:rPr lang="en-US" dirty="0" smtClean="0">
                <a:solidFill>
                  <a:schemeClr val="tx1"/>
                </a:solidFill>
                <a:effectLst>
                  <a:outerShdw blurRad="38100" dist="38100" dir="2700000" algn="tl">
                    <a:srgbClr val="000000">
                      <a:alpha val="43137"/>
                    </a:srgbClr>
                  </a:outerShdw>
                </a:effectLst>
                <a:latin typeface="NikoshBAN" pitchFamily="2" charset="0"/>
                <a:cs typeface="NikoshBAN" pitchFamily="2" charset="0"/>
              </a:rPr>
              <a:t> </a:t>
            </a:r>
            <a:r>
              <a:rPr lang="en-US" dirty="0" err="1" smtClean="0">
                <a:solidFill>
                  <a:schemeClr val="tx1"/>
                </a:solidFill>
                <a:effectLst>
                  <a:outerShdw blurRad="38100" dist="38100" dir="2700000" algn="tl">
                    <a:srgbClr val="000000">
                      <a:alpha val="43137"/>
                    </a:srgbClr>
                  </a:outerShdw>
                </a:effectLst>
                <a:latin typeface="NikoshBAN" pitchFamily="2" charset="0"/>
                <a:cs typeface="NikoshBAN" pitchFamily="2" charset="0"/>
              </a:rPr>
              <a:t>এসেছে</a:t>
            </a:r>
            <a:r>
              <a:rPr lang="en-US" dirty="0" smtClean="0">
                <a:solidFill>
                  <a:schemeClr val="tx1"/>
                </a:solidFill>
                <a:effectLst>
                  <a:outerShdw blurRad="38100" dist="38100" dir="2700000" algn="tl">
                    <a:srgbClr val="000000">
                      <a:alpha val="43137"/>
                    </a:srgbClr>
                  </a:outerShdw>
                </a:effectLst>
                <a:latin typeface="NikoshBAN" pitchFamily="2" charset="0"/>
                <a:cs typeface="NikoshBAN" pitchFamily="2" charset="0"/>
              </a:rPr>
              <a:t>?</a:t>
            </a:r>
            <a:endParaRPr lang="en-US" dirty="0">
              <a:solidFill>
                <a:schemeClr val="tx1"/>
              </a:solidFill>
              <a:effectLst>
                <a:outerShdw blurRad="38100" dist="38100" dir="2700000" algn="tl">
                  <a:srgbClr val="000000">
                    <a:alpha val="43137"/>
                  </a:srgbClr>
                </a:outerShdw>
              </a:effectLst>
              <a:latin typeface="NikoshBAN" pitchFamily="2" charset="0"/>
              <a:cs typeface="NikoshBAN" pitchFamily="2" charset="0"/>
            </a:endParaRPr>
          </a:p>
        </p:txBody>
      </p:sp>
      <p:sp>
        <p:nvSpPr>
          <p:cNvPr id="5" name="Title 1"/>
          <p:cNvSpPr txBox="1">
            <a:spLocks/>
          </p:cNvSpPr>
          <p:nvPr/>
        </p:nvSpPr>
        <p:spPr>
          <a:xfrm>
            <a:off x="533400" y="3352800"/>
            <a:ext cx="8229600" cy="1143000"/>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dirty="0" smtClean="0">
                <a:solidFill>
                  <a:schemeClr val="tx1"/>
                </a:solidFill>
                <a:effectLst>
                  <a:outerShdw blurRad="38100" dist="38100" dir="2700000" algn="tl">
                    <a:srgbClr val="000000">
                      <a:alpha val="43137"/>
                    </a:srgbClr>
                  </a:outerShdw>
                </a:effectLst>
                <a:latin typeface="NikoshBAN" pitchFamily="2" charset="0"/>
                <a:cs typeface="NikoshBAN" pitchFamily="2" charset="0"/>
              </a:rPr>
              <a:t>গ) </a:t>
            </a:r>
            <a:r>
              <a:rPr lang="en-US" dirty="0" err="1" smtClean="0">
                <a:solidFill>
                  <a:schemeClr val="tx1"/>
                </a:solidFill>
                <a:effectLst>
                  <a:outerShdw blurRad="38100" dist="38100" dir="2700000" algn="tl">
                    <a:srgbClr val="000000">
                      <a:alpha val="43137"/>
                    </a:srgbClr>
                  </a:outerShdw>
                </a:effectLst>
                <a:latin typeface="NikoshBAN" pitchFamily="2" charset="0"/>
                <a:cs typeface="NikoshBAN" pitchFamily="2" charset="0"/>
              </a:rPr>
              <a:t>আল্লাহ</a:t>
            </a:r>
            <a:r>
              <a:rPr lang="en-US" dirty="0" smtClean="0">
                <a:solidFill>
                  <a:schemeClr val="tx1"/>
                </a:solidFill>
                <a:effectLst>
                  <a:outerShdw blurRad="38100" dist="38100" dir="2700000" algn="tl">
                    <a:srgbClr val="000000">
                      <a:alpha val="43137"/>
                    </a:srgbClr>
                  </a:outerShdw>
                </a:effectLst>
                <a:latin typeface="NikoshBAN" pitchFamily="2" charset="0"/>
                <a:cs typeface="NikoshBAN" pitchFamily="2" charset="0"/>
              </a:rPr>
              <a:t> </a:t>
            </a:r>
            <a:r>
              <a:rPr lang="en-US" dirty="0" err="1" smtClean="0">
                <a:solidFill>
                  <a:schemeClr val="tx1"/>
                </a:solidFill>
                <a:effectLst>
                  <a:outerShdw blurRad="38100" dist="38100" dir="2700000" algn="tl">
                    <a:srgbClr val="000000">
                      <a:alpha val="43137"/>
                    </a:srgbClr>
                  </a:outerShdw>
                </a:effectLst>
                <a:latin typeface="NikoshBAN" pitchFamily="2" charset="0"/>
                <a:cs typeface="NikoshBAN" pitchFamily="2" charset="0"/>
              </a:rPr>
              <a:t>কেন</a:t>
            </a:r>
            <a:r>
              <a:rPr lang="en-US" dirty="0" smtClean="0">
                <a:solidFill>
                  <a:schemeClr val="tx1"/>
                </a:solidFill>
                <a:effectLst>
                  <a:outerShdw blurRad="38100" dist="38100" dir="2700000" algn="tl">
                    <a:srgbClr val="000000">
                      <a:alpha val="43137"/>
                    </a:srgbClr>
                  </a:outerShdw>
                </a:effectLst>
                <a:latin typeface="NikoshBAN" pitchFamily="2" charset="0"/>
                <a:cs typeface="NikoshBAN" pitchFamily="2" charset="0"/>
              </a:rPr>
              <a:t> </a:t>
            </a:r>
            <a:r>
              <a:rPr lang="en-US" dirty="0" err="1" smtClean="0">
                <a:solidFill>
                  <a:schemeClr val="tx1"/>
                </a:solidFill>
                <a:effectLst>
                  <a:outerShdw blurRad="38100" dist="38100" dir="2700000" algn="tl">
                    <a:srgbClr val="000000">
                      <a:alpha val="43137"/>
                    </a:srgbClr>
                  </a:outerShdw>
                </a:effectLst>
                <a:latin typeface="NikoshBAN" pitchFamily="2" charset="0"/>
                <a:cs typeface="NikoshBAN" pitchFamily="2" charset="0"/>
              </a:rPr>
              <a:t>মানুষ</a:t>
            </a:r>
            <a:r>
              <a:rPr lang="en-US" dirty="0" smtClean="0">
                <a:solidFill>
                  <a:schemeClr val="tx1"/>
                </a:solidFill>
                <a:effectLst>
                  <a:outerShdw blurRad="38100" dist="38100" dir="2700000" algn="tl">
                    <a:srgbClr val="000000">
                      <a:alpha val="43137"/>
                    </a:srgbClr>
                  </a:outerShdw>
                </a:effectLst>
                <a:latin typeface="NikoshBAN" pitchFamily="2" charset="0"/>
                <a:cs typeface="NikoshBAN" pitchFamily="2" charset="0"/>
              </a:rPr>
              <a:t> </a:t>
            </a:r>
            <a:r>
              <a:rPr lang="en-US" dirty="0" err="1" smtClean="0">
                <a:solidFill>
                  <a:schemeClr val="tx1"/>
                </a:solidFill>
                <a:effectLst>
                  <a:outerShdw blurRad="38100" dist="38100" dir="2700000" algn="tl">
                    <a:srgbClr val="000000">
                      <a:alpha val="43137"/>
                    </a:srgbClr>
                  </a:outerShdw>
                </a:effectLst>
                <a:latin typeface="NikoshBAN" pitchFamily="2" charset="0"/>
                <a:cs typeface="NikoshBAN" pitchFamily="2" charset="0"/>
              </a:rPr>
              <a:t>সৃষ্টি</a:t>
            </a:r>
            <a:r>
              <a:rPr lang="en-US" dirty="0" smtClean="0">
                <a:solidFill>
                  <a:schemeClr val="tx1"/>
                </a:solidFill>
                <a:effectLst>
                  <a:outerShdw blurRad="38100" dist="38100" dir="2700000" algn="tl">
                    <a:srgbClr val="000000">
                      <a:alpha val="43137"/>
                    </a:srgbClr>
                  </a:outerShdw>
                </a:effectLst>
                <a:latin typeface="NikoshBAN" pitchFamily="2" charset="0"/>
                <a:cs typeface="NikoshBAN" pitchFamily="2" charset="0"/>
              </a:rPr>
              <a:t> </a:t>
            </a:r>
            <a:r>
              <a:rPr lang="en-US" dirty="0" err="1" smtClean="0">
                <a:solidFill>
                  <a:schemeClr val="tx1"/>
                </a:solidFill>
                <a:effectLst>
                  <a:outerShdw blurRad="38100" dist="38100" dir="2700000" algn="tl">
                    <a:srgbClr val="000000">
                      <a:alpha val="43137"/>
                    </a:srgbClr>
                  </a:outerShdw>
                </a:effectLst>
                <a:latin typeface="NikoshBAN" pitchFamily="2" charset="0"/>
                <a:cs typeface="NikoshBAN" pitchFamily="2" charset="0"/>
              </a:rPr>
              <a:t>করেছেন</a:t>
            </a:r>
            <a:r>
              <a:rPr lang="en-US" dirty="0" smtClean="0">
                <a:solidFill>
                  <a:schemeClr val="tx1"/>
                </a:solidFill>
                <a:effectLst>
                  <a:outerShdw blurRad="38100" dist="38100" dir="2700000" algn="tl">
                    <a:srgbClr val="000000">
                      <a:alpha val="43137"/>
                    </a:srgbClr>
                  </a:outerShdw>
                </a:effectLst>
                <a:latin typeface="NikoshBAN" pitchFamily="2" charset="0"/>
                <a:cs typeface="NikoshBAN" pitchFamily="2" charset="0"/>
              </a:rPr>
              <a:t>?</a:t>
            </a:r>
            <a:endParaRPr lang="en-US" dirty="0">
              <a:solidFill>
                <a:schemeClr val="tx1"/>
              </a:solidFill>
              <a:effectLst>
                <a:outerShdw blurRad="38100" dist="38100" dir="2700000" algn="tl">
                  <a:srgbClr val="000000">
                    <a:alpha val="43137"/>
                  </a:srgbClr>
                </a:outerShdw>
              </a:effectLst>
              <a:latin typeface="NikoshBAN" pitchFamily="2" charset="0"/>
              <a:cs typeface="NikoshBAN" pitchFamily="2" charset="0"/>
            </a:endParaRPr>
          </a:p>
        </p:txBody>
      </p:sp>
    </p:spTree>
    <p:extLst>
      <p:ext uri="{BB962C8B-B14F-4D97-AF65-F5344CB8AC3E}">
        <p14:creationId xmlns:p14="http://schemas.microsoft.com/office/powerpoint/2010/main" val="2788947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09800"/>
            <a:ext cx="8229600" cy="1752600"/>
          </a:xfrm>
        </p:spPr>
        <p:txBody>
          <a:bodyPr/>
          <a:lstStyle/>
          <a:p>
            <a:pPr algn="ctr"/>
            <a:r>
              <a:rPr lang="en-US" sz="5400" b="1" dirty="0" err="1" smtClean="0">
                <a:effectLst>
                  <a:outerShdw blurRad="38100" dist="38100" dir="2700000" algn="tl">
                    <a:srgbClr val="000000">
                      <a:alpha val="43137"/>
                    </a:srgbClr>
                  </a:outerShdw>
                </a:effectLst>
                <a:latin typeface="NikoshBAN" pitchFamily="2" charset="0"/>
                <a:cs typeface="NikoshBAN" pitchFamily="2" charset="0"/>
              </a:rPr>
              <a:t>পাঠ</a:t>
            </a:r>
            <a:r>
              <a:rPr lang="en-US" sz="5400" b="1" dirty="0" smtClean="0">
                <a:effectLst>
                  <a:outerShdw blurRad="38100" dist="38100" dir="2700000" algn="tl">
                    <a:srgbClr val="000000">
                      <a:alpha val="43137"/>
                    </a:srgbClr>
                  </a:outerShdw>
                </a:effectLst>
                <a:latin typeface="NikoshBAN" pitchFamily="2" charset="0"/>
                <a:cs typeface="NikoshBAN" pitchFamily="2" charset="0"/>
              </a:rPr>
              <a:t> </a:t>
            </a:r>
            <a:r>
              <a:rPr lang="en-US" sz="5400" b="1" dirty="0" err="1" smtClean="0">
                <a:effectLst>
                  <a:outerShdw blurRad="38100" dist="38100" dir="2700000" algn="tl">
                    <a:srgbClr val="000000">
                      <a:alpha val="43137"/>
                    </a:srgbClr>
                  </a:outerShdw>
                </a:effectLst>
                <a:latin typeface="NikoshBAN" pitchFamily="2" charset="0"/>
                <a:cs typeface="NikoshBAN" pitchFamily="2" charset="0"/>
              </a:rPr>
              <a:t>শিরোনাম</a:t>
            </a:r>
            <a:r>
              <a:rPr lang="en-US" sz="5400" b="1" dirty="0" smtClean="0">
                <a:effectLst>
                  <a:outerShdw blurRad="38100" dist="38100" dir="2700000" algn="tl">
                    <a:srgbClr val="000000">
                      <a:alpha val="43137"/>
                    </a:srgbClr>
                  </a:outerShdw>
                </a:effectLst>
                <a:latin typeface="NikoshBAN" pitchFamily="2" charset="0"/>
                <a:cs typeface="NikoshBAN" pitchFamily="2" charset="0"/>
              </a:rPr>
              <a:t>: </a:t>
            </a:r>
            <a:r>
              <a:rPr lang="en-US" sz="5400" b="1" dirty="0" err="1" smtClean="0">
                <a:effectLst>
                  <a:outerShdw blurRad="38100" dist="38100" dir="2700000" algn="tl">
                    <a:srgbClr val="000000">
                      <a:alpha val="43137"/>
                    </a:srgbClr>
                  </a:outerShdw>
                </a:effectLst>
                <a:latin typeface="NikoshBAN" pitchFamily="2" charset="0"/>
                <a:cs typeface="NikoshBAN" pitchFamily="2" charset="0"/>
              </a:rPr>
              <a:t>মানব</a:t>
            </a:r>
            <a:r>
              <a:rPr lang="en-US" sz="5400" b="1" dirty="0" smtClean="0">
                <a:effectLst>
                  <a:outerShdw blurRad="38100" dist="38100" dir="2700000" algn="tl">
                    <a:srgbClr val="000000">
                      <a:alpha val="43137"/>
                    </a:srgbClr>
                  </a:outerShdw>
                </a:effectLst>
                <a:latin typeface="NikoshBAN" pitchFamily="2" charset="0"/>
                <a:cs typeface="NikoshBAN" pitchFamily="2" charset="0"/>
              </a:rPr>
              <a:t> </a:t>
            </a:r>
            <a:r>
              <a:rPr lang="en-US" sz="5400" b="1" dirty="0" err="1" smtClean="0">
                <a:effectLst>
                  <a:outerShdw blurRad="38100" dist="38100" dir="2700000" algn="tl">
                    <a:srgbClr val="000000">
                      <a:alpha val="43137"/>
                    </a:srgbClr>
                  </a:outerShdw>
                </a:effectLst>
                <a:latin typeface="NikoshBAN" pitchFamily="2" charset="0"/>
                <a:cs typeface="NikoshBAN" pitchFamily="2" charset="0"/>
              </a:rPr>
              <a:t>সৃষ্টি</a:t>
            </a:r>
            <a:r>
              <a:rPr lang="en-US" dirty="0" smtClean="0">
                <a:effectLst>
                  <a:outerShdw blurRad="38100" dist="38100" dir="2700000" algn="tl">
                    <a:srgbClr val="000000">
                      <a:alpha val="43137"/>
                    </a:srgbClr>
                  </a:outerShdw>
                </a:effectLst>
                <a:latin typeface="NikoshBAN" pitchFamily="2" charset="0"/>
                <a:cs typeface="NikoshBAN" pitchFamily="2" charset="0"/>
              </a:rPr>
              <a:t/>
            </a:r>
            <a:br>
              <a:rPr lang="en-US" dirty="0" smtClean="0">
                <a:effectLst>
                  <a:outerShdw blurRad="38100" dist="38100" dir="2700000" algn="tl">
                    <a:srgbClr val="000000">
                      <a:alpha val="43137"/>
                    </a:srgbClr>
                  </a:outerShdw>
                </a:effectLst>
                <a:latin typeface="NikoshBAN" pitchFamily="2" charset="0"/>
                <a:cs typeface="NikoshBAN" pitchFamily="2" charset="0"/>
              </a:rPr>
            </a:br>
            <a:endParaRPr lang="en-US" dirty="0">
              <a:effectLst>
                <a:outerShdw blurRad="38100" dist="38100" dir="2700000" algn="tl">
                  <a:srgbClr val="000000">
                    <a:alpha val="43137"/>
                  </a:srgbClr>
                </a:outerShdw>
              </a:effectLst>
              <a:latin typeface="NikoshBAN" pitchFamily="2" charset="0"/>
              <a:cs typeface="NikoshBAN" pitchFamily="2" charset="0"/>
            </a:endParaRPr>
          </a:p>
        </p:txBody>
      </p:sp>
    </p:spTree>
    <p:extLst>
      <p:ext uri="{BB962C8B-B14F-4D97-AF65-F5344CB8AC3E}">
        <p14:creationId xmlns:p14="http://schemas.microsoft.com/office/powerpoint/2010/main" val="26595647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just">
              <a:buNone/>
            </a:pPr>
            <a:r>
              <a:rPr lang="en-US" dirty="0" err="1" smtClean="0">
                <a:effectLst>
                  <a:outerShdw blurRad="38100" dist="38100" dir="2700000" algn="tl">
                    <a:srgbClr val="000000">
                      <a:alpha val="43137"/>
                    </a:srgbClr>
                  </a:outerShdw>
                </a:effectLst>
                <a:latin typeface="NikoshBAN" pitchFamily="2" charset="0"/>
                <a:cs typeface="NikoshBAN" pitchFamily="2" charset="0"/>
              </a:rPr>
              <a:t>মানুষ</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আশরাফুল</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মাখলুাত</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বা</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সৃষ্টির</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সেরা</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জীব</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আল্লাহ</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তাআলা</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স্বীয়</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ইবাদাতের</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জন্যই</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তাকে</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সৃষ্টি</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করেছেন</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মানুষ</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হলো</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আল্লাহ</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তাআলার</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সৃষ্টির</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মধ্যে</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সর্বাধিক</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সম্মানিত</a:t>
            </a:r>
            <a:r>
              <a:rPr lang="en-US" dirty="0" smtClean="0">
                <a:effectLst>
                  <a:outerShdw blurRad="38100" dist="38100" dir="2700000" algn="tl">
                    <a:srgbClr val="000000">
                      <a:alpha val="43137"/>
                    </a:srgbClr>
                  </a:outerShdw>
                </a:effectLst>
                <a:latin typeface="NikoshBAN" pitchFamily="2" charset="0"/>
                <a:cs typeface="NikoshBAN" pitchFamily="2" charset="0"/>
              </a:rPr>
              <a:t> ও </a:t>
            </a:r>
            <a:r>
              <a:rPr lang="en-US" dirty="0" err="1" smtClean="0">
                <a:effectLst>
                  <a:outerShdw blurRad="38100" dist="38100" dir="2700000" algn="tl">
                    <a:srgbClr val="000000">
                      <a:alpha val="43137"/>
                    </a:srgbClr>
                  </a:outerShdw>
                </a:effectLst>
                <a:latin typeface="NikoshBAN" pitchFamily="2" charset="0"/>
                <a:cs typeface="NikoshBAN" pitchFamily="2" charset="0"/>
              </a:rPr>
              <a:t>মর্যাদাপূর্ণ</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সৃষ্টি</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ইসলামী</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দৃষ্টিতে</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মানুষকে</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জ্ঞান</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বিবেক</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চিন্তাশক্তি</a:t>
            </a:r>
            <a:r>
              <a:rPr lang="en-US" dirty="0" smtClean="0">
                <a:effectLst>
                  <a:outerShdw blurRad="38100" dist="38100" dir="2700000" algn="tl">
                    <a:srgbClr val="000000">
                      <a:alpha val="43137"/>
                    </a:srgbClr>
                  </a:outerShdw>
                </a:effectLst>
                <a:latin typeface="NikoshBAN" pitchFamily="2" charset="0"/>
                <a:cs typeface="NikoshBAN" pitchFamily="2" charset="0"/>
              </a:rPr>
              <a:t> ও </a:t>
            </a:r>
            <a:r>
              <a:rPr lang="en-US" dirty="0" err="1" smtClean="0">
                <a:effectLst>
                  <a:outerShdw blurRad="38100" dist="38100" dir="2700000" algn="tl">
                    <a:srgbClr val="000000">
                      <a:alpha val="43137"/>
                    </a:srgbClr>
                  </a:outerShdw>
                </a:effectLst>
                <a:latin typeface="NikoshBAN" pitchFamily="2" charset="0"/>
                <a:cs typeface="NikoshBAN" pitchFamily="2" charset="0"/>
              </a:rPr>
              <a:t>স্বধীন</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ইচ্ছাশক্তি</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প্রদান</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করা</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হয়েছে</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যাতে</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সে</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সঠিক</a:t>
            </a:r>
            <a:r>
              <a:rPr lang="en-US" dirty="0" smtClean="0">
                <a:effectLst>
                  <a:outerShdw blurRad="38100" dist="38100" dir="2700000" algn="tl">
                    <a:srgbClr val="000000">
                      <a:alpha val="43137"/>
                    </a:srgbClr>
                  </a:outerShdw>
                </a:effectLst>
                <a:latin typeface="NikoshBAN" pitchFamily="2" charset="0"/>
                <a:cs typeface="NikoshBAN" pitchFamily="2" charset="0"/>
              </a:rPr>
              <a:t> ও </a:t>
            </a:r>
            <a:r>
              <a:rPr lang="en-US" dirty="0" err="1" smtClean="0">
                <a:effectLst>
                  <a:outerShdw blurRad="38100" dist="38100" dir="2700000" algn="tl">
                    <a:srgbClr val="000000">
                      <a:alpha val="43137"/>
                    </a:srgbClr>
                  </a:outerShdw>
                </a:effectLst>
                <a:latin typeface="NikoshBAN" pitchFamily="2" charset="0"/>
                <a:cs typeface="NikoshBAN" pitchFamily="2" charset="0"/>
              </a:rPr>
              <a:t>ভুলের</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মধ্যে</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পার্থক্য</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করতে</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পারে</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মানব</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সৃষ্টির</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ইতিহাস</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সম্পর্কে</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কুরআনি</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ঘোষণা</a:t>
            </a:r>
            <a:r>
              <a:rPr lang="en-US" dirty="0" smtClean="0">
                <a:effectLst>
                  <a:outerShdw blurRad="38100" dist="38100" dir="2700000" algn="tl">
                    <a:srgbClr val="000000">
                      <a:alpha val="43137"/>
                    </a:srgbClr>
                  </a:outerShdw>
                </a:effectLst>
                <a:latin typeface="NikoshBAN" pitchFamily="2" charset="0"/>
                <a:cs typeface="NikoshBAN" pitchFamily="2" charset="0"/>
              </a:rPr>
              <a:t> </a:t>
            </a:r>
            <a:r>
              <a:rPr lang="en-US" dirty="0" err="1" smtClean="0">
                <a:effectLst>
                  <a:outerShdw blurRad="38100" dist="38100" dir="2700000" algn="tl">
                    <a:srgbClr val="000000">
                      <a:alpha val="43137"/>
                    </a:srgbClr>
                  </a:outerShdw>
                </a:effectLst>
                <a:latin typeface="NikoshBAN" pitchFamily="2" charset="0"/>
                <a:cs typeface="NikoshBAN" pitchFamily="2" charset="0"/>
              </a:rPr>
              <a:t>হলো</a:t>
            </a:r>
            <a:r>
              <a:rPr lang="en-US" dirty="0" smtClean="0">
                <a:effectLst>
                  <a:outerShdw blurRad="38100" dist="38100" dir="2700000" algn="tl">
                    <a:srgbClr val="000000">
                      <a:alpha val="43137"/>
                    </a:srgbClr>
                  </a:outerShdw>
                </a:effectLst>
                <a:latin typeface="NikoshBAN" pitchFamily="2" charset="0"/>
                <a:cs typeface="NikoshBAN" pitchFamily="2" charset="0"/>
              </a:rPr>
              <a:t>- </a:t>
            </a:r>
          </a:p>
          <a:p>
            <a:pPr marL="0" indent="0" algn="r">
              <a:buNone/>
            </a:pPr>
            <a:r>
              <a:rPr lang="ar-SA" dirty="0"/>
              <a:t>وَإِذْ قَالَ رَبُّكَ لِلْمَلَائِكَةِ إِنِّي جَاعِلٌ فِي الْأَرْضِ خَلِيفَةً ۖ قَالُوا أَتَجْعَلُ فِيها مَنْ يُفْسِدُ فِيها وَيَسْفِكُ الدِّماءَ وَنَحْنُ نُسَبِّحُ بِحَمْدِكَ وَنُقَدِّسُ لَكَ ۖ قَالَ إِنِّي أَعْلَمُ مَا لَا تَعْلَمُونَ</a:t>
            </a:r>
          </a:p>
          <a:p>
            <a:pPr marL="0" indent="0">
              <a:buNone/>
            </a:pPr>
            <a:r>
              <a:rPr lang="en-US" sz="2000" dirty="0" smtClean="0">
                <a:latin typeface="NikoshBAN" pitchFamily="2" charset="0"/>
                <a:cs typeface="NikoshBAN" pitchFamily="2" charset="0"/>
              </a:rPr>
              <a:t>(</a:t>
            </a:r>
            <a:r>
              <a:rPr lang="en-US" sz="2000" dirty="0" err="1" smtClean="0">
                <a:latin typeface="NikoshBAN" pitchFamily="2" charset="0"/>
                <a:cs typeface="NikoshBAN" pitchFamily="2" charset="0"/>
              </a:rPr>
              <a:t>সূরা</a:t>
            </a:r>
            <a:r>
              <a:rPr lang="en-US" sz="2000" dirty="0" smtClean="0">
                <a:latin typeface="NikoshBAN" pitchFamily="2" charset="0"/>
                <a:cs typeface="NikoshBAN" pitchFamily="2" charset="0"/>
              </a:rPr>
              <a:t> </a:t>
            </a:r>
            <a:r>
              <a:rPr lang="en-US" sz="2000" dirty="0" err="1" smtClean="0">
                <a:latin typeface="NikoshBAN" pitchFamily="2" charset="0"/>
                <a:cs typeface="NikoshBAN" pitchFamily="2" charset="0"/>
              </a:rPr>
              <a:t>বাকারা</a:t>
            </a:r>
            <a:r>
              <a:rPr lang="en-US" sz="2000" dirty="0" smtClean="0">
                <a:latin typeface="NikoshBAN" pitchFamily="2" charset="0"/>
                <a:cs typeface="NikoshBAN" pitchFamily="2" charset="0"/>
              </a:rPr>
              <a:t>: </a:t>
            </a:r>
            <a:r>
              <a:rPr lang="en-US" sz="2000" dirty="0" err="1" smtClean="0">
                <a:latin typeface="NikoshBAN" pitchFamily="2" charset="0"/>
                <a:cs typeface="NikoshBAN" pitchFamily="2" charset="0"/>
              </a:rPr>
              <a:t>আয়াত</a:t>
            </a:r>
            <a:r>
              <a:rPr lang="en-US" sz="2000" dirty="0" smtClean="0">
                <a:latin typeface="NikoshBAN" pitchFamily="2" charset="0"/>
                <a:cs typeface="NikoshBAN" pitchFamily="2" charset="0"/>
              </a:rPr>
              <a:t> </a:t>
            </a:r>
            <a:r>
              <a:rPr lang="en-US" sz="2000" dirty="0" err="1" smtClean="0">
                <a:latin typeface="NikoshBAN" pitchFamily="2" charset="0"/>
                <a:cs typeface="NikoshBAN" pitchFamily="2" charset="0"/>
              </a:rPr>
              <a:t>নং</a:t>
            </a:r>
            <a:r>
              <a:rPr lang="en-US" sz="2000" dirty="0" smtClean="0">
                <a:latin typeface="NikoshBAN" pitchFamily="2" charset="0"/>
                <a:cs typeface="NikoshBAN" pitchFamily="2" charset="0"/>
              </a:rPr>
              <a:t>- ৩০)</a:t>
            </a:r>
            <a:endParaRPr lang="ar-SA" sz="2000" dirty="0" smtClean="0">
              <a:latin typeface="NikoshBAN" pitchFamily="2" charset="0"/>
            </a:endParaRPr>
          </a:p>
          <a:p>
            <a:pPr marL="0" indent="0" algn="just">
              <a:buNone/>
            </a:pPr>
            <a:endParaRPr lang="en-US" dirty="0">
              <a:effectLst>
                <a:outerShdw blurRad="38100" dist="38100" dir="2700000" algn="tl">
                  <a:srgbClr val="000000">
                    <a:alpha val="43137"/>
                  </a:srgbClr>
                </a:outerShdw>
              </a:effectLst>
              <a:latin typeface="NikoshBAN" pitchFamily="2" charset="0"/>
              <a:cs typeface="NikoshBAN" pitchFamily="2" charset="0"/>
            </a:endParaRPr>
          </a:p>
        </p:txBody>
      </p:sp>
      <p:sp>
        <p:nvSpPr>
          <p:cNvPr id="4" name="Title 3"/>
          <p:cNvSpPr>
            <a:spLocks noGrp="1"/>
          </p:cNvSpPr>
          <p:nvPr>
            <p:ph type="title"/>
          </p:nvPr>
        </p:nvSpPr>
        <p:spPr>
          <a:prstGeom prst="roundRect">
            <a:avLst/>
          </a:prstGeom>
        </p:spPr>
        <p:style>
          <a:lnRef idx="3">
            <a:schemeClr val="lt1"/>
          </a:lnRef>
          <a:fillRef idx="1">
            <a:schemeClr val="accent1"/>
          </a:fillRef>
          <a:effectRef idx="1">
            <a:schemeClr val="accent1"/>
          </a:effectRef>
          <a:fontRef idx="minor">
            <a:schemeClr val="lt1"/>
          </a:fontRef>
        </p:style>
        <p:txBody>
          <a:bodyPr anchor="ctr"/>
          <a:lstStyle/>
          <a:p>
            <a:pPr algn="ctr"/>
            <a:r>
              <a:rPr lang="en-US" b="1" dirty="0" err="1" smtClean="0">
                <a:solidFill>
                  <a:schemeClr val="bg1"/>
                </a:solidFill>
                <a:effectLst>
                  <a:outerShdw blurRad="38100" dist="38100" dir="2700000" algn="tl">
                    <a:srgbClr val="000000">
                      <a:alpha val="43137"/>
                    </a:srgbClr>
                  </a:outerShdw>
                </a:effectLst>
                <a:latin typeface="NikoshBAN" pitchFamily="2" charset="0"/>
                <a:cs typeface="NikoshBAN" pitchFamily="2" charset="0"/>
              </a:rPr>
              <a:t>মানুষ</a:t>
            </a:r>
            <a:r>
              <a:rPr lang="en-US" b="1" dirty="0" smtClean="0">
                <a:solidFill>
                  <a:schemeClr val="bg1"/>
                </a:solidFill>
                <a:effectLst>
                  <a:outerShdw blurRad="38100" dist="38100" dir="2700000" algn="tl">
                    <a:srgbClr val="000000">
                      <a:alpha val="43137"/>
                    </a:srgbClr>
                  </a:outerShdw>
                </a:effectLst>
                <a:latin typeface="NikoshBAN" pitchFamily="2" charset="0"/>
                <a:cs typeface="NikoshBAN" pitchFamily="2" charset="0"/>
              </a:rPr>
              <a:t> </a:t>
            </a:r>
            <a:r>
              <a:rPr lang="en-US" b="1" dirty="0" err="1" smtClean="0">
                <a:solidFill>
                  <a:schemeClr val="bg1"/>
                </a:solidFill>
                <a:effectLst>
                  <a:outerShdw blurRad="38100" dist="38100" dir="2700000" algn="tl">
                    <a:srgbClr val="000000">
                      <a:alpha val="43137"/>
                    </a:srgbClr>
                  </a:outerShdw>
                </a:effectLst>
                <a:latin typeface="NikoshBAN" pitchFamily="2" charset="0"/>
                <a:cs typeface="NikoshBAN" pitchFamily="2" charset="0"/>
              </a:rPr>
              <a:t>সম্পর্কে</a:t>
            </a:r>
            <a:r>
              <a:rPr lang="en-US" b="1" dirty="0" smtClean="0">
                <a:solidFill>
                  <a:schemeClr val="bg1"/>
                </a:solidFill>
                <a:effectLst>
                  <a:outerShdw blurRad="38100" dist="38100" dir="2700000" algn="tl">
                    <a:srgbClr val="000000">
                      <a:alpha val="43137"/>
                    </a:srgbClr>
                  </a:outerShdw>
                </a:effectLst>
                <a:latin typeface="NikoshBAN" pitchFamily="2" charset="0"/>
                <a:cs typeface="NikoshBAN" pitchFamily="2" charset="0"/>
              </a:rPr>
              <a:t> </a:t>
            </a:r>
            <a:r>
              <a:rPr lang="en-US" b="1" dirty="0" err="1" smtClean="0">
                <a:solidFill>
                  <a:schemeClr val="bg1"/>
                </a:solidFill>
                <a:effectLst>
                  <a:outerShdw blurRad="38100" dist="38100" dir="2700000" algn="tl">
                    <a:srgbClr val="000000">
                      <a:alpha val="43137"/>
                    </a:srgbClr>
                  </a:outerShdw>
                </a:effectLst>
                <a:latin typeface="NikoshBAN" pitchFamily="2" charset="0"/>
                <a:cs typeface="NikoshBAN" pitchFamily="2" charset="0"/>
              </a:rPr>
              <a:t>ধারণা</a:t>
            </a:r>
            <a:endParaRPr lang="en-US" b="1" dirty="0">
              <a:solidFill>
                <a:schemeClr val="bg1"/>
              </a:solidFill>
              <a:effectLst>
                <a:outerShdw blurRad="38100" dist="38100" dir="2700000" algn="tl">
                  <a:srgbClr val="000000">
                    <a:alpha val="43137"/>
                  </a:srgbClr>
                </a:outerShdw>
              </a:effectLst>
              <a:latin typeface="NikoshBAN" pitchFamily="2" charset="0"/>
              <a:cs typeface="NikoshBAN" pitchFamily="2" charset="0"/>
            </a:endParaRPr>
          </a:p>
        </p:txBody>
      </p:sp>
    </p:spTree>
    <p:extLst>
      <p:ext uri="{BB962C8B-B14F-4D97-AF65-F5344CB8AC3E}">
        <p14:creationId xmlns:p14="http://schemas.microsoft.com/office/powerpoint/2010/main" val="8660607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dirty="0" err="1" smtClean="0">
                <a:latin typeface="NikoshBAN" pitchFamily="2" charset="0"/>
                <a:cs typeface="NikoshBAN" pitchFamily="2" charset="0"/>
              </a:rPr>
              <a:t>মানুষ</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সৃষ্টির</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পিছনে</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আল্লাহ</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তাআলার</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অনেক</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উদ্দেশ্য</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রয়েছে</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নিচে</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কয়েকটি</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উদ্দেশ্য</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উপস্থাপন</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করা</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হলো</a:t>
            </a:r>
            <a:r>
              <a:rPr lang="en-US" dirty="0" smtClean="0">
                <a:latin typeface="NikoshBAN" pitchFamily="2" charset="0"/>
                <a:cs typeface="NikoshBAN" pitchFamily="2" charset="0"/>
              </a:rPr>
              <a:t>:</a:t>
            </a:r>
          </a:p>
          <a:p>
            <a:pPr marL="0" indent="0">
              <a:buNone/>
            </a:pPr>
            <a:r>
              <a:rPr lang="en-US" dirty="0" smtClean="0">
                <a:latin typeface="NikoshBAN" pitchFamily="2" charset="0"/>
                <a:cs typeface="NikoshBAN" pitchFamily="2" charset="0"/>
              </a:rPr>
              <a:t>	০১. </a:t>
            </a:r>
            <a:r>
              <a:rPr lang="en-US" b="1" dirty="0" err="1" smtClean="0">
                <a:effectLst>
                  <a:outerShdw blurRad="38100" dist="38100" dir="2700000" algn="tl">
                    <a:srgbClr val="000000">
                      <a:alpha val="43137"/>
                    </a:srgbClr>
                  </a:outerShdw>
                </a:effectLst>
                <a:latin typeface="NikoshBAN" pitchFamily="2" charset="0"/>
                <a:cs typeface="NikoshBAN" pitchFamily="2" charset="0"/>
              </a:rPr>
              <a:t>আল্লাহ</a:t>
            </a:r>
            <a:r>
              <a:rPr lang="en-US" b="1" dirty="0" smtClean="0">
                <a:effectLst>
                  <a:outerShdw blurRad="38100" dist="38100" dir="2700000" algn="tl">
                    <a:srgbClr val="000000">
                      <a:alpha val="43137"/>
                    </a:srgbClr>
                  </a:outerShdw>
                </a:effectLst>
                <a:latin typeface="NikoshBAN" pitchFamily="2" charset="0"/>
                <a:cs typeface="NikoshBAN" pitchFamily="2" charset="0"/>
              </a:rPr>
              <a:t> </a:t>
            </a:r>
            <a:r>
              <a:rPr lang="en-US" b="1" dirty="0" err="1" smtClean="0">
                <a:effectLst>
                  <a:outerShdw blurRad="38100" dist="38100" dir="2700000" algn="tl">
                    <a:srgbClr val="000000">
                      <a:alpha val="43137"/>
                    </a:srgbClr>
                  </a:outerShdw>
                </a:effectLst>
                <a:latin typeface="NikoshBAN" pitchFamily="2" charset="0"/>
                <a:cs typeface="NikoshBAN" pitchFamily="2" charset="0"/>
              </a:rPr>
              <a:t>তাআলার</a:t>
            </a:r>
            <a:r>
              <a:rPr lang="en-US" b="1" dirty="0" smtClean="0">
                <a:effectLst>
                  <a:outerShdw blurRad="38100" dist="38100" dir="2700000" algn="tl">
                    <a:srgbClr val="000000">
                      <a:alpha val="43137"/>
                    </a:srgbClr>
                  </a:outerShdw>
                </a:effectLst>
                <a:latin typeface="NikoshBAN" pitchFamily="2" charset="0"/>
                <a:cs typeface="NikoshBAN" pitchFamily="2" charset="0"/>
              </a:rPr>
              <a:t> </a:t>
            </a:r>
            <a:r>
              <a:rPr lang="en-US" b="1" dirty="0" err="1" smtClean="0">
                <a:effectLst>
                  <a:outerShdw blurRad="38100" dist="38100" dir="2700000" algn="tl">
                    <a:srgbClr val="000000">
                      <a:alpha val="43137"/>
                    </a:srgbClr>
                  </a:outerShdw>
                </a:effectLst>
                <a:latin typeface="NikoshBAN" pitchFamily="2" charset="0"/>
                <a:cs typeface="NikoshBAN" pitchFamily="2" charset="0"/>
              </a:rPr>
              <a:t>ইবাদাত</a:t>
            </a:r>
            <a:r>
              <a:rPr lang="en-US" b="1" dirty="0" smtClean="0">
                <a:effectLst>
                  <a:outerShdw blurRad="38100" dist="38100" dir="2700000" algn="tl">
                    <a:srgbClr val="000000">
                      <a:alpha val="43137"/>
                    </a:srgbClr>
                  </a:outerShdw>
                </a:effectLst>
                <a:latin typeface="NikoshBAN" pitchFamily="2" charset="0"/>
                <a:cs typeface="NikoshBAN" pitchFamily="2" charset="0"/>
              </a:rPr>
              <a:t> </a:t>
            </a:r>
            <a:r>
              <a:rPr lang="en-US" b="1" dirty="0" err="1" smtClean="0">
                <a:effectLst>
                  <a:outerShdw blurRad="38100" dist="38100" dir="2700000" algn="tl">
                    <a:srgbClr val="000000">
                      <a:alpha val="43137"/>
                    </a:srgbClr>
                  </a:outerShdw>
                </a:effectLst>
                <a:latin typeface="NikoshBAN" pitchFamily="2" charset="0"/>
                <a:cs typeface="NikoshBAN" pitchFamily="2" charset="0"/>
              </a:rPr>
              <a:t>করা</a:t>
            </a:r>
            <a:r>
              <a:rPr lang="en-US" b="1" dirty="0" smtClean="0">
                <a:effectLst>
                  <a:outerShdw blurRad="38100" dist="38100" dir="2700000" algn="tl">
                    <a:srgbClr val="000000">
                      <a:alpha val="43137"/>
                    </a:srgbClr>
                  </a:outerShdw>
                </a:effectLst>
                <a:latin typeface="NikoshBAN" pitchFamily="2" charset="0"/>
                <a:cs typeface="NikoshBAN" pitchFamily="2" charset="0"/>
              </a:rPr>
              <a:t>। </a:t>
            </a:r>
          </a:p>
          <a:p>
            <a:pPr marL="0" indent="0">
              <a:buNone/>
            </a:pP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যেমন</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আল্লাহ</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বলেন</a:t>
            </a:r>
            <a:r>
              <a:rPr lang="en-US" dirty="0" smtClean="0">
                <a:latin typeface="NikoshBAN" pitchFamily="2" charset="0"/>
                <a:cs typeface="NikoshBAN" pitchFamily="2" charset="0"/>
              </a:rPr>
              <a:t>- </a:t>
            </a:r>
            <a:r>
              <a:rPr lang="ar-SA" sz="2400" dirty="0"/>
              <a:t>وَمَا خَلَقۡتُ الۡجِنَّ وَالۡاِنۡسَ اِلَّا </a:t>
            </a:r>
            <a:r>
              <a:rPr lang="ar-SA" sz="2400" dirty="0" smtClean="0"/>
              <a:t>لِیَعۡبُدُوۡنِ</a:t>
            </a:r>
            <a:r>
              <a:rPr lang="en-US" sz="2400" dirty="0" smtClean="0"/>
              <a:t> </a:t>
            </a:r>
            <a:r>
              <a:rPr lang="en-US" sz="1800" dirty="0" smtClean="0">
                <a:latin typeface="NikoshBAN" pitchFamily="2" charset="0"/>
                <a:cs typeface="NikoshBAN" pitchFamily="2" charset="0"/>
              </a:rPr>
              <a:t>(</a:t>
            </a:r>
            <a:r>
              <a:rPr lang="en-US" sz="1800" dirty="0" err="1" smtClean="0">
                <a:latin typeface="NikoshBAN" pitchFamily="2" charset="0"/>
                <a:cs typeface="NikoshBAN" pitchFamily="2" charset="0"/>
              </a:rPr>
              <a:t>যারিয়াত</a:t>
            </a:r>
            <a:r>
              <a:rPr lang="en-US" sz="1800" dirty="0" smtClean="0">
                <a:latin typeface="NikoshBAN" pitchFamily="2" charset="0"/>
                <a:cs typeface="NikoshBAN" pitchFamily="2" charset="0"/>
              </a:rPr>
              <a:t>: ৫৬)</a:t>
            </a:r>
            <a:endParaRPr lang="en-US" sz="2400" dirty="0" smtClean="0">
              <a:latin typeface="NikoshBAN" pitchFamily="2" charset="0"/>
              <a:cs typeface="NikoshBAN" pitchFamily="2" charset="0"/>
            </a:endParaRPr>
          </a:p>
          <a:p>
            <a:pPr marL="0" indent="0">
              <a:buNone/>
            </a:pPr>
            <a:r>
              <a:rPr lang="en-US" dirty="0" smtClean="0">
                <a:latin typeface="NikoshBAN" pitchFamily="2" charset="0"/>
                <a:cs typeface="NikoshBAN" pitchFamily="2" charset="0"/>
              </a:rPr>
              <a:t>	০২. </a:t>
            </a:r>
            <a:r>
              <a:rPr lang="en-US" b="1" dirty="0" err="1" smtClean="0">
                <a:effectLst>
                  <a:outerShdw blurRad="38100" dist="38100" dir="2700000" algn="tl">
                    <a:srgbClr val="000000">
                      <a:alpha val="43137"/>
                    </a:srgbClr>
                  </a:outerShdw>
                </a:effectLst>
                <a:latin typeface="NikoshBAN" pitchFamily="2" charset="0"/>
                <a:cs typeface="NikoshBAN" pitchFamily="2" charset="0"/>
              </a:rPr>
              <a:t>আল্লাহ</a:t>
            </a:r>
            <a:r>
              <a:rPr lang="en-US" b="1" dirty="0" smtClean="0">
                <a:effectLst>
                  <a:outerShdw blurRad="38100" dist="38100" dir="2700000" algn="tl">
                    <a:srgbClr val="000000">
                      <a:alpha val="43137"/>
                    </a:srgbClr>
                  </a:outerShdw>
                </a:effectLst>
                <a:latin typeface="NikoshBAN" pitchFamily="2" charset="0"/>
                <a:cs typeface="NikoshBAN" pitchFamily="2" charset="0"/>
              </a:rPr>
              <a:t> </a:t>
            </a:r>
            <a:r>
              <a:rPr lang="en-US" b="1" dirty="0" err="1" smtClean="0">
                <a:effectLst>
                  <a:outerShdw blurRad="38100" dist="38100" dir="2700000" algn="tl">
                    <a:srgbClr val="000000">
                      <a:alpha val="43137"/>
                    </a:srgbClr>
                  </a:outerShdw>
                </a:effectLst>
                <a:latin typeface="NikoshBAN" pitchFamily="2" charset="0"/>
                <a:cs typeface="NikoshBAN" pitchFamily="2" charset="0"/>
              </a:rPr>
              <a:t>পাক</a:t>
            </a:r>
            <a:r>
              <a:rPr lang="en-US" b="1" dirty="0" smtClean="0">
                <a:effectLst>
                  <a:outerShdw blurRad="38100" dist="38100" dir="2700000" algn="tl">
                    <a:srgbClr val="000000">
                      <a:alpha val="43137"/>
                    </a:srgbClr>
                  </a:outerShdw>
                </a:effectLst>
                <a:latin typeface="NikoshBAN" pitchFamily="2" charset="0"/>
                <a:cs typeface="NikoshBAN" pitchFamily="2" charset="0"/>
              </a:rPr>
              <a:t> </a:t>
            </a:r>
            <a:r>
              <a:rPr lang="en-US" b="1" dirty="0" err="1" smtClean="0">
                <a:effectLst>
                  <a:outerShdw blurRad="38100" dist="38100" dir="2700000" algn="tl">
                    <a:srgbClr val="000000">
                      <a:alpha val="43137"/>
                    </a:srgbClr>
                  </a:outerShdw>
                </a:effectLst>
                <a:latin typeface="NikoshBAN" pitchFamily="2" charset="0"/>
                <a:cs typeface="NikoshBAN" pitchFamily="2" charset="0"/>
              </a:rPr>
              <a:t>মানুষকে</a:t>
            </a:r>
            <a:r>
              <a:rPr lang="en-US" b="1" dirty="0" smtClean="0">
                <a:effectLst>
                  <a:outerShdw blurRad="38100" dist="38100" dir="2700000" algn="tl">
                    <a:srgbClr val="000000">
                      <a:alpha val="43137"/>
                    </a:srgbClr>
                  </a:outerShdw>
                </a:effectLst>
                <a:latin typeface="NikoshBAN" pitchFamily="2" charset="0"/>
                <a:cs typeface="NikoshBAN" pitchFamily="2" charset="0"/>
              </a:rPr>
              <a:t> </a:t>
            </a:r>
            <a:r>
              <a:rPr lang="en-US" b="1" dirty="0" err="1" smtClean="0">
                <a:effectLst>
                  <a:outerShdw blurRad="38100" dist="38100" dir="2700000" algn="tl">
                    <a:srgbClr val="000000">
                      <a:alpha val="43137"/>
                    </a:srgbClr>
                  </a:outerShdw>
                </a:effectLst>
                <a:latin typeface="NikoshBAN" pitchFamily="2" charset="0"/>
                <a:cs typeface="NikoshBAN" pitchFamily="2" charset="0"/>
              </a:rPr>
              <a:t>সৃষ্টি</a:t>
            </a:r>
            <a:r>
              <a:rPr lang="en-US" b="1" dirty="0" smtClean="0">
                <a:effectLst>
                  <a:outerShdw blurRad="38100" dist="38100" dir="2700000" algn="tl">
                    <a:srgbClr val="000000">
                      <a:alpha val="43137"/>
                    </a:srgbClr>
                  </a:outerShdw>
                </a:effectLst>
                <a:latin typeface="NikoshBAN" pitchFamily="2" charset="0"/>
                <a:cs typeface="NikoshBAN" pitchFamily="2" charset="0"/>
              </a:rPr>
              <a:t> </a:t>
            </a:r>
            <a:r>
              <a:rPr lang="en-US" b="1" dirty="0" err="1" smtClean="0">
                <a:effectLst>
                  <a:outerShdw blurRad="38100" dist="38100" dir="2700000" algn="tl">
                    <a:srgbClr val="000000">
                      <a:alpha val="43137"/>
                    </a:srgbClr>
                  </a:outerShdw>
                </a:effectLst>
                <a:latin typeface="NikoshBAN" pitchFamily="2" charset="0"/>
                <a:cs typeface="NikoshBAN" pitchFamily="2" charset="0"/>
              </a:rPr>
              <a:t>করেছেন</a:t>
            </a:r>
            <a:r>
              <a:rPr lang="en-US" b="1" dirty="0" smtClean="0">
                <a:effectLst>
                  <a:outerShdw blurRad="38100" dist="38100" dir="2700000" algn="tl">
                    <a:srgbClr val="000000">
                      <a:alpha val="43137"/>
                    </a:srgbClr>
                  </a:outerShdw>
                </a:effectLst>
                <a:latin typeface="NikoshBAN" pitchFamily="2" charset="0"/>
                <a:cs typeface="NikoshBAN" pitchFamily="2" charset="0"/>
              </a:rPr>
              <a:t> </a:t>
            </a:r>
            <a:r>
              <a:rPr lang="en-US" b="1" dirty="0" err="1" smtClean="0">
                <a:effectLst>
                  <a:outerShdw blurRad="38100" dist="38100" dir="2700000" algn="tl">
                    <a:srgbClr val="000000">
                      <a:alpha val="43137"/>
                    </a:srgbClr>
                  </a:outerShdw>
                </a:effectLst>
                <a:latin typeface="NikoshBAN" pitchFamily="2" charset="0"/>
                <a:cs typeface="NikoshBAN" pitchFamily="2" charset="0"/>
              </a:rPr>
              <a:t>খলিফা</a:t>
            </a:r>
            <a:r>
              <a:rPr lang="en-US" b="1" dirty="0" smtClean="0">
                <a:effectLst>
                  <a:outerShdw blurRad="38100" dist="38100" dir="2700000" algn="tl">
                    <a:srgbClr val="000000">
                      <a:alpha val="43137"/>
                    </a:srgbClr>
                  </a:outerShdw>
                </a:effectLst>
                <a:latin typeface="NikoshBAN" pitchFamily="2" charset="0"/>
                <a:cs typeface="NikoshBAN" pitchFamily="2" charset="0"/>
              </a:rPr>
              <a:t> </a:t>
            </a:r>
            <a:r>
              <a:rPr lang="en-US" b="1" dirty="0" err="1" smtClean="0">
                <a:effectLst>
                  <a:outerShdw blurRad="38100" dist="38100" dir="2700000" algn="tl">
                    <a:srgbClr val="000000">
                      <a:alpha val="43137"/>
                    </a:srgbClr>
                  </a:outerShdw>
                </a:effectLst>
                <a:latin typeface="NikoshBAN" pitchFamily="2" charset="0"/>
                <a:cs typeface="NikoshBAN" pitchFamily="2" charset="0"/>
              </a:rPr>
              <a:t>হিসেবে</a:t>
            </a:r>
            <a:r>
              <a:rPr lang="en-US" b="1" dirty="0" smtClean="0">
                <a:effectLst>
                  <a:outerShdw blurRad="38100" dist="38100" dir="2700000" algn="tl">
                    <a:srgbClr val="000000">
                      <a:alpha val="43137"/>
                    </a:srgbClr>
                  </a:outerShdw>
                </a:effectLst>
                <a:latin typeface="NikoshBAN" pitchFamily="2" charset="0"/>
                <a:cs typeface="NikoshBAN" pitchFamily="2" charset="0"/>
              </a:rPr>
              <a:t>।</a:t>
            </a:r>
          </a:p>
          <a:p>
            <a:pPr marL="0" indent="0">
              <a:buNone/>
            </a:pPr>
            <a:r>
              <a:rPr lang="en-US" dirty="0">
                <a:latin typeface="NikoshBAN" pitchFamily="2" charset="0"/>
                <a:cs typeface="NikoshBAN" pitchFamily="2" charset="0"/>
              </a:rPr>
              <a:t>	</a:t>
            </a:r>
            <a:r>
              <a:rPr lang="en-US" dirty="0" smtClean="0">
                <a:latin typeface="NikoshBAN" pitchFamily="2" charset="0"/>
                <a:cs typeface="NikoshBAN" pitchFamily="2" charset="0"/>
              </a:rPr>
              <a:t>     </a:t>
            </a:r>
            <a:r>
              <a:rPr lang="en-US" dirty="0">
                <a:latin typeface="NikoshBAN" pitchFamily="2" charset="0"/>
                <a:cs typeface="NikoshBAN" pitchFamily="2" charset="0"/>
              </a:rPr>
              <a:t> </a:t>
            </a:r>
            <a:r>
              <a:rPr lang="en-US" dirty="0" err="1">
                <a:latin typeface="NikoshBAN" pitchFamily="2" charset="0"/>
                <a:cs typeface="NikoshBAN" pitchFamily="2" charset="0"/>
              </a:rPr>
              <a:t>যেমন</a:t>
            </a:r>
            <a:r>
              <a:rPr lang="en-US" dirty="0">
                <a:latin typeface="NikoshBAN" pitchFamily="2" charset="0"/>
                <a:cs typeface="NikoshBAN" pitchFamily="2" charset="0"/>
              </a:rPr>
              <a:t> </a:t>
            </a:r>
            <a:r>
              <a:rPr lang="en-US" dirty="0" err="1">
                <a:latin typeface="NikoshBAN" pitchFamily="2" charset="0"/>
                <a:cs typeface="NikoshBAN" pitchFamily="2" charset="0"/>
              </a:rPr>
              <a:t>আল্লাহ</a:t>
            </a:r>
            <a:r>
              <a:rPr lang="en-US" dirty="0">
                <a:latin typeface="NikoshBAN" pitchFamily="2" charset="0"/>
                <a:cs typeface="NikoshBAN" pitchFamily="2" charset="0"/>
              </a:rPr>
              <a:t> </a:t>
            </a:r>
            <a:r>
              <a:rPr lang="en-US" dirty="0" err="1" smtClean="0">
                <a:latin typeface="NikoshBAN" pitchFamily="2" charset="0"/>
                <a:cs typeface="NikoshBAN" pitchFamily="2" charset="0"/>
              </a:rPr>
              <a:t>বলেন</a:t>
            </a:r>
            <a:r>
              <a:rPr lang="en-US" dirty="0" smtClean="0">
                <a:latin typeface="NikoshBAN" pitchFamily="2" charset="0"/>
                <a:cs typeface="NikoshBAN" pitchFamily="2" charset="0"/>
              </a:rPr>
              <a:t>- </a:t>
            </a:r>
            <a:r>
              <a:rPr lang="ar-SA" sz="2400" dirty="0"/>
              <a:t>إِنِّي جَاعِلٌ فِي الْأَرْضِ خَلِيفَةً</a:t>
            </a:r>
            <a:r>
              <a:rPr lang="ar-SA" dirty="0"/>
              <a:t> </a:t>
            </a:r>
            <a:r>
              <a:rPr lang="en-US" dirty="0" smtClean="0"/>
              <a:t> </a:t>
            </a:r>
            <a:r>
              <a:rPr lang="en-US" sz="2000" dirty="0" smtClean="0">
                <a:latin typeface="NikoshBAN" pitchFamily="2" charset="0"/>
                <a:cs typeface="NikoshBAN" pitchFamily="2" charset="0"/>
              </a:rPr>
              <a:t>(</a:t>
            </a:r>
            <a:r>
              <a:rPr lang="en-US" sz="2000" dirty="0" err="1" smtClean="0">
                <a:latin typeface="NikoshBAN" pitchFamily="2" charset="0"/>
                <a:cs typeface="NikoshBAN" pitchFamily="2" charset="0"/>
              </a:rPr>
              <a:t>বাকারা</a:t>
            </a:r>
            <a:r>
              <a:rPr lang="en-US" sz="2000" dirty="0" smtClean="0">
                <a:latin typeface="NikoshBAN" pitchFamily="2" charset="0"/>
                <a:cs typeface="NikoshBAN" pitchFamily="2" charset="0"/>
              </a:rPr>
              <a:t>: ৩০)</a:t>
            </a:r>
          </a:p>
          <a:p>
            <a:pPr marL="0" indent="0">
              <a:buNone/>
            </a:pPr>
            <a:r>
              <a:rPr lang="en-US" dirty="0">
                <a:latin typeface="NikoshBAN" pitchFamily="2" charset="0"/>
                <a:cs typeface="NikoshBAN" pitchFamily="2" charset="0"/>
              </a:rPr>
              <a:t>	</a:t>
            </a:r>
            <a:r>
              <a:rPr lang="en-US" dirty="0" smtClean="0">
                <a:latin typeface="NikoshBAN" pitchFamily="2" charset="0"/>
                <a:cs typeface="NikoshBAN" pitchFamily="2" charset="0"/>
              </a:rPr>
              <a:t>০৩. </a:t>
            </a:r>
            <a:r>
              <a:rPr lang="en-US" b="1" dirty="0" err="1" smtClean="0">
                <a:effectLst>
                  <a:outerShdw blurRad="38100" dist="38100" dir="2700000" algn="tl">
                    <a:srgbClr val="000000">
                      <a:alpha val="43137"/>
                    </a:srgbClr>
                  </a:outerShdw>
                </a:effectLst>
                <a:latin typeface="NikoshBAN" pitchFamily="2" charset="0"/>
                <a:cs typeface="NikoshBAN" pitchFamily="2" charset="0"/>
              </a:rPr>
              <a:t>মানুষের</a:t>
            </a:r>
            <a:r>
              <a:rPr lang="en-US" b="1" dirty="0" smtClean="0">
                <a:effectLst>
                  <a:outerShdw blurRad="38100" dist="38100" dir="2700000" algn="tl">
                    <a:srgbClr val="000000">
                      <a:alpha val="43137"/>
                    </a:srgbClr>
                  </a:outerShdw>
                </a:effectLst>
                <a:latin typeface="NikoshBAN" pitchFamily="2" charset="0"/>
                <a:cs typeface="NikoshBAN" pitchFamily="2" charset="0"/>
              </a:rPr>
              <a:t> </a:t>
            </a:r>
            <a:r>
              <a:rPr lang="en-US" b="1" dirty="0" err="1" smtClean="0">
                <a:effectLst>
                  <a:outerShdw blurRad="38100" dist="38100" dir="2700000" algn="tl">
                    <a:srgbClr val="000000">
                      <a:alpha val="43137"/>
                    </a:srgbClr>
                  </a:outerShdw>
                </a:effectLst>
                <a:latin typeface="NikoshBAN" pitchFamily="2" charset="0"/>
                <a:cs typeface="NikoshBAN" pitchFamily="2" charset="0"/>
              </a:rPr>
              <a:t>মর্যাদা</a:t>
            </a:r>
            <a:r>
              <a:rPr lang="en-US" b="1" dirty="0" smtClean="0">
                <a:effectLst>
                  <a:outerShdw blurRad="38100" dist="38100" dir="2700000" algn="tl">
                    <a:srgbClr val="000000">
                      <a:alpha val="43137"/>
                    </a:srgbClr>
                  </a:outerShdw>
                </a:effectLst>
                <a:latin typeface="NikoshBAN" pitchFamily="2" charset="0"/>
                <a:cs typeface="NikoshBAN" pitchFamily="2" charset="0"/>
              </a:rPr>
              <a:t> </a:t>
            </a:r>
            <a:r>
              <a:rPr lang="en-US" b="1" dirty="0" err="1" smtClean="0">
                <a:effectLst>
                  <a:outerShdw blurRad="38100" dist="38100" dir="2700000" algn="tl">
                    <a:srgbClr val="000000">
                      <a:alpha val="43137"/>
                    </a:srgbClr>
                  </a:outerShdw>
                </a:effectLst>
                <a:latin typeface="NikoshBAN" pitchFamily="2" charset="0"/>
                <a:cs typeface="NikoshBAN" pitchFamily="2" charset="0"/>
              </a:rPr>
              <a:t>বৃদ্ধি</a:t>
            </a:r>
            <a:r>
              <a:rPr lang="en-US" b="1" dirty="0" smtClean="0">
                <a:effectLst>
                  <a:outerShdw blurRad="38100" dist="38100" dir="2700000" algn="tl">
                    <a:srgbClr val="000000">
                      <a:alpha val="43137"/>
                    </a:srgbClr>
                  </a:outerShdw>
                </a:effectLst>
                <a:latin typeface="NikoshBAN" pitchFamily="2" charset="0"/>
                <a:cs typeface="NikoshBAN" pitchFamily="2" charset="0"/>
              </a:rPr>
              <a:t> </a:t>
            </a:r>
            <a:r>
              <a:rPr lang="en-US" b="1" dirty="0" err="1" smtClean="0">
                <a:effectLst>
                  <a:outerShdw blurRad="38100" dist="38100" dir="2700000" algn="tl">
                    <a:srgbClr val="000000">
                      <a:alpha val="43137"/>
                    </a:srgbClr>
                  </a:outerShdw>
                </a:effectLst>
                <a:latin typeface="NikoshBAN" pitchFamily="2" charset="0"/>
                <a:cs typeface="NikoshBAN" pitchFamily="2" charset="0"/>
              </a:rPr>
              <a:t>করার</a:t>
            </a:r>
            <a:r>
              <a:rPr lang="en-US" b="1" dirty="0" smtClean="0">
                <a:effectLst>
                  <a:outerShdw blurRad="38100" dist="38100" dir="2700000" algn="tl">
                    <a:srgbClr val="000000">
                      <a:alpha val="43137"/>
                    </a:srgbClr>
                  </a:outerShdw>
                </a:effectLst>
                <a:latin typeface="NikoshBAN" pitchFamily="2" charset="0"/>
                <a:cs typeface="NikoshBAN" pitchFamily="2" charset="0"/>
              </a:rPr>
              <a:t> </a:t>
            </a:r>
            <a:r>
              <a:rPr lang="en-US" b="1" dirty="0" err="1" smtClean="0">
                <a:effectLst>
                  <a:outerShdw blurRad="38100" dist="38100" dir="2700000" algn="tl">
                    <a:srgbClr val="000000">
                      <a:alpha val="43137"/>
                    </a:srgbClr>
                  </a:outerShdw>
                </a:effectLst>
                <a:latin typeface="NikoshBAN" pitchFamily="2" charset="0"/>
                <a:cs typeface="NikoshBAN" pitchFamily="2" charset="0"/>
              </a:rPr>
              <a:t>জন্য</a:t>
            </a:r>
            <a:r>
              <a:rPr lang="en-US" b="1" dirty="0" smtClean="0">
                <a:effectLst>
                  <a:outerShdw blurRad="38100" dist="38100" dir="2700000" algn="tl">
                    <a:srgbClr val="000000">
                      <a:alpha val="43137"/>
                    </a:srgbClr>
                  </a:outerShdw>
                </a:effectLst>
                <a:latin typeface="NikoshBAN" pitchFamily="2" charset="0"/>
                <a:cs typeface="NikoshBAN" pitchFamily="2" charset="0"/>
              </a:rPr>
              <a:t>।</a:t>
            </a:r>
          </a:p>
          <a:p>
            <a:pPr marL="0" indent="0">
              <a:buNone/>
            </a:pPr>
            <a:r>
              <a:rPr lang="en-US" dirty="0">
                <a:latin typeface="NikoshBAN" pitchFamily="2" charset="0"/>
                <a:cs typeface="NikoshBAN" pitchFamily="2" charset="0"/>
              </a:rPr>
              <a:t>	</a:t>
            </a:r>
            <a:r>
              <a:rPr lang="en-US" dirty="0" smtClean="0">
                <a:latin typeface="NikoshBAN" pitchFamily="2" charset="0"/>
                <a:cs typeface="NikoshBAN" pitchFamily="2" charset="0"/>
              </a:rPr>
              <a:t>     </a:t>
            </a:r>
            <a:r>
              <a:rPr lang="en-US" dirty="0">
                <a:latin typeface="NikoshBAN" pitchFamily="2" charset="0"/>
                <a:cs typeface="NikoshBAN" pitchFamily="2" charset="0"/>
              </a:rPr>
              <a:t> </a:t>
            </a:r>
            <a:r>
              <a:rPr lang="en-US" dirty="0" err="1">
                <a:latin typeface="NikoshBAN" pitchFamily="2" charset="0"/>
                <a:cs typeface="NikoshBAN" pitchFamily="2" charset="0"/>
              </a:rPr>
              <a:t>যেমন</a:t>
            </a:r>
            <a:r>
              <a:rPr lang="en-US" dirty="0">
                <a:latin typeface="NikoshBAN" pitchFamily="2" charset="0"/>
                <a:cs typeface="NikoshBAN" pitchFamily="2" charset="0"/>
              </a:rPr>
              <a:t> </a:t>
            </a:r>
            <a:r>
              <a:rPr lang="en-US" dirty="0" err="1">
                <a:latin typeface="NikoshBAN" pitchFamily="2" charset="0"/>
                <a:cs typeface="NikoshBAN" pitchFamily="2" charset="0"/>
              </a:rPr>
              <a:t>আল্লাহ</a:t>
            </a:r>
            <a:r>
              <a:rPr lang="en-US" dirty="0">
                <a:latin typeface="NikoshBAN" pitchFamily="2" charset="0"/>
                <a:cs typeface="NikoshBAN" pitchFamily="2" charset="0"/>
              </a:rPr>
              <a:t> </a:t>
            </a:r>
            <a:r>
              <a:rPr lang="en-US" dirty="0" err="1" smtClean="0">
                <a:latin typeface="NikoshBAN" pitchFamily="2" charset="0"/>
                <a:cs typeface="NikoshBAN" pitchFamily="2" charset="0"/>
              </a:rPr>
              <a:t>বলেন</a:t>
            </a:r>
            <a:r>
              <a:rPr lang="en-US" dirty="0" smtClean="0">
                <a:latin typeface="NikoshBAN" pitchFamily="2" charset="0"/>
                <a:cs typeface="NikoshBAN" pitchFamily="2" charset="0"/>
              </a:rPr>
              <a:t>- </a:t>
            </a:r>
            <a:r>
              <a:rPr lang="ar-SA" sz="2400" dirty="0"/>
              <a:t>وَلَقَدۡ کَرَّمۡنَا بَنِیۡۤ </a:t>
            </a:r>
            <a:r>
              <a:rPr lang="ar-SA" sz="2400" dirty="0" smtClean="0"/>
              <a:t>اٰدَمَ</a:t>
            </a:r>
            <a:r>
              <a:rPr lang="en-US" sz="2400" dirty="0" smtClean="0"/>
              <a:t> </a:t>
            </a:r>
            <a:r>
              <a:rPr lang="en-US" sz="2000" dirty="0">
                <a:latin typeface="NikoshBAN" pitchFamily="2" charset="0"/>
                <a:cs typeface="NikoshBAN" pitchFamily="2" charset="0"/>
              </a:rPr>
              <a:t>(</a:t>
            </a:r>
            <a:r>
              <a:rPr lang="en-US" sz="2000" dirty="0" err="1" smtClean="0">
                <a:latin typeface="NikoshBAN" pitchFamily="2" charset="0"/>
                <a:cs typeface="NikoshBAN" pitchFamily="2" charset="0"/>
              </a:rPr>
              <a:t>বনি</a:t>
            </a:r>
            <a:r>
              <a:rPr lang="en-US" sz="2000" dirty="0" smtClean="0">
                <a:latin typeface="NikoshBAN" pitchFamily="2" charset="0"/>
                <a:cs typeface="NikoshBAN" pitchFamily="2" charset="0"/>
              </a:rPr>
              <a:t> </a:t>
            </a:r>
            <a:r>
              <a:rPr lang="en-US" sz="2000" dirty="0" err="1" smtClean="0">
                <a:latin typeface="NikoshBAN" pitchFamily="2" charset="0"/>
                <a:cs typeface="NikoshBAN" pitchFamily="2" charset="0"/>
              </a:rPr>
              <a:t>ইসরাঈল</a:t>
            </a:r>
            <a:r>
              <a:rPr lang="en-US" sz="2000" dirty="0" smtClean="0">
                <a:latin typeface="NikoshBAN" pitchFamily="2" charset="0"/>
                <a:cs typeface="NikoshBAN" pitchFamily="2" charset="0"/>
              </a:rPr>
              <a:t>: ৭০</a:t>
            </a:r>
            <a:r>
              <a:rPr lang="en-US" sz="2000" dirty="0">
                <a:latin typeface="NikoshBAN" pitchFamily="2" charset="0"/>
                <a:cs typeface="NikoshBAN" pitchFamily="2" charset="0"/>
              </a:rPr>
              <a:t>)</a:t>
            </a:r>
          </a:p>
          <a:p>
            <a:pPr marL="0" indent="0">
              <a:buNone/>
            </a:pPr>
            <a:endParaRPr lang="en-US" sz="2400" dirty="0">
              <a:latin typeface="NikoshBAN" pitchFamily="2" charset="0"/>
              <a:cs typeface="NikoshBAN" pitchFamily="2" charset="0"/>
            </a:endParaRPr>
          </a:p>
        </p:txBody>
      </p:sp>
      <p:sp>
        <p:nvSpPr>
          <p:cNvPr id="4" name="Title 3"/>
          <p:cNvSpPr>
            <a:spLocks noGrp="1"/>
          </p:cNvSpPr>
          <p:nvPr>
            <p:ph type="title"/>
          </p:nvPr>
        </p:nvSpPr>
        <p:spPr>
          <a:prstGeom prst="roundRect">
            <a:avLst/>
          </a:prstGeom>
        </p:spPr>
        <p:style>
          <a:lnRef idx="3">
            <a:schemeClr val="lt1"/>
          </a:lnRef>
          <a:fillRef idx="1">
            <a:schemeClr val="accent1"/>
          </a:fillRef>
          <a:effectRef idx="1">
            <a:schemeClr val="accent1"/>
          </a:effectRef>
          <a:fontRef idx="minor">
            <a:schemeClr val="lt1"/>
          </a:fontRef>
        </p:style>
        <p:txBody>
          <a:bodyPr anchor="ctr"/>
          <a:lstStyle/>
          <a:p>
            <a:pPr algn="ctr"/>
            <a:r>
              <a:rPr lang="en-US" b="1" dirty="0" err="1" smtClean="0">
                <a:solidFill>
                  <a:schemeClr val="bg1"/>
                </a:solidFill>
                <a:effectLst>
                  <a:outerShdw blurRad="38100" dist="38100" dir="2700000" algn="tl">
                    <a:srgbClr val="000000">
                      <a:alpha val="43137"/>
                    </a:srgbClr>
                  </a:outerShdw>
                </a:effectLst>
                <a:latin typeface="NikoshBAN" pitchFamily="2" charset="0"/>
                <a:cs typeface="NikoshBAN" pitchFamily="2" charset="0"/>
              </a:rPr>
              <a:t>মানব</a:t>
            </a:r>
            <a:r>
              <a:rPr lang="en-US" b="1" dirty="0" smtClean="0">
                <a:solidFill>
                  <a:schemeClr val="bg1"/>
                </a:solidFill>
                <a:effectLst>
                  <a:outerShdw blurRad="38100" dist="38100" dir="2700000" algn="tl">
                    <a:srgbClr val="000000">
                      <a:alpha val="43137"/>
                    </a:srgbClr>
                  </a:outerShdw>
                </a:effectLst>
                <a:latin typeface="NikoshBAN" pitchFamily="2" charset="0"/>
                <a:cs typeface="NikoshBAN" pitchFamily="2" charset="0"/>
              </a:rPr>
              <a:t> </a:t>
            </a:r>
            <a:r>
              <a:rPr lang="en-US" b="1" dirty="0" err="1" smtClean="0">
                <a:solidFill>
                  <a:schemeClr val="bg1"/>
                </a:solidFill>
                <a:effectLst>
                  <a:outerShdw blurRad="38100" dist="38100" dir="2700000" algn="tl">
                    <a:srgbClr val="000000">
                      <a:alpha val="43137"/>
                    </a:srgbClr>
                  </a:outerShdw>
                </a:effectLst>
                <a:latin typeface="NikoshBAN" pitchFamily="2" charset="0"/>
                <a:cs typeface="NikoshBAN" pitchFamily="2" charset="0"/>
              </a:rPr>
              <a:t>সৃষ্টির</a:t>
            </a:r>
            <a:r>
              <a:rPr lang="en-US" b="1" dirty="0" smtClean="0">
                <a:solidFill>
                  <a:schemeClr val="bg1"/>
                </a:solidFill>
                <a:effectLst>
                  <a:outerShdw blurRad="38100" dist="38100" dir="2700000" algn="tl">
                    <a:srgbClr val="000000">
                      <a:alpha val="43137"/>
                    </a:srgbClr>
                  </a:outerShdw>
                </a:effectLst>
                <a:latin typeface="NikoshBAN" pitchFamily="2" charset="0"/>
                <a:cs typeface="NikoshBAN" pitchFamily="2" charset="0"/>
              </a:rPr>
              <a:t> </a:t>
            </a:r>
            <a:r>
              <a:rPr lang="en-US" b="1" dirty="0" err="1" smtClean="0">
                <a:solidFill>
                  <a:schemeClr val="bg1"/>
                </a:solidFill>
                <a:effectLst>
                  <a:outerShdw blurRad="38100" dist="38100" dir="2700000" algn="tl">
                    <a:srgbClr val="000000">
                      <a:alpha val="43137"/>
                    </a:srgbClr>
                  </a:outerShdw>
                </a:effectLst>
                <a:latin typeface="NikoshBAN" pitchFamily="2" charset="0"/>
                <a:cs typeface="NikoshBAN" pitchFamily="2" charset="0"/>
              </a:rPr>
              <a:t>উদ্দেশ্য</a:t>
            </a:r>
            <a:endParaRPr lang="en-US" b="1" dirty="0">
              <a:solidFill>
                <a:schemeClr val="bg1"/>
              </a:solidFill>
              <a:effectLst>
                <a:outerShdw blurRad="38100" dist="38100" dir="2700000" algn="tl">
                  <a:srgbClr val="000000">
                    <a:alpha val="43137"/>
                  </a:srgbClr>
                </a:outerShdw>
              </a:effectLst>
              <a:latin typeface="NikoshBAN" pitchFamily="2" charset="0"/>
              <a:cs typeface="NikoshBAN" pitchFamily="2" charset="0"/>
            </a:endParaRPr>
          </a:p>
        </p:txBody>
      </p:sp>
    </p:spTree>
    <p:extLst>
      <p:ext uri="{BB962C8B-B14F-4D97-AF65-F5344CB8AC3E}">
        <p14:creationId xmlns:p14="http://schemas.microsoft.com/office/powerpoint/2010/main" val="19205950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724400"/>
          </a:xfrm>
        </p:spPr>
        <p:txBody>
          <a:bodyPr>
            <a:normAutofit fontScale="40000" lnSpcReduction="20000"/>
          </a:bodyPr>
          <a:lstStyle/>
          <a:p>
            <a:pPr marL="0" indent="0" algn="just">
              <a:buNone/>
            </a:pPr>
            <a:r>
              <a:rPr lang="as-IN" sz="5100" dirty="0">
                <a:latin typeface="NikoshBAN" pitchFamily="2" charset="0"/>
                <a:cs typeface="NikoshBAN" pitchFamily="2" charset="0"/>
              </a:rPr>
              <a:t>আল্লাহ তাআলার মাখলুকাতের মধ্যে মানব সৃষ্টি হলো অন্যতম। </a:t>
            </a:r>
            <a:r>
              <a:rPr lang="as-IN" sz="5100" dirty="0" smtClean="0">
                <a:latin typeface="NikoshBAN" pitchFamily="2" charset="0"/>
                <a:cs typeface="NikoshBAN" pitchFamily="2" charset="0"/>
              </a:rPr>
              <a:t>আল্লাহ</a:t>
            </a:r>
            <a:r>
              <a:rPr lang="en-US" sz="5100" dirty="0">
                <a:latin typeface="NikoshBAN" pitchFamily="2" charset="0"/>
                <a:cs typeface="NikoshBAN" pitchFamily="2" charset="0"/>
              </a:rPr>
              <a:t> </a:t>
            </a:r>
            <a:r>
              <a:rPr lang="as-IN" sz="5100" dirty="0" smtClean="0">
                <a:latin typeface="NikoshBAN" pitchFamily="2" charset="0"/>
                <a:cs typeface="NikoshBAN" pitchFamily="2" charset="0"/>
              </a:rPr>
              <a:t>রাব্বুল </a:t>
            </a:r>
            <a:r>
              <a:rPr lang="as-IN" sz="5100" dirty="0">
                <a:latin typeface="NikoshBAN" pitchFamily="2" charset="0"/>
                <a:cs typeface="NikoshBAN" pitchFamily="2" charset="0"/>
              </a:rPr>
              <a:t>আলামিন আকাশ ও যমিন সৃষ্টি করার পর মানব সৃষ্টি সম্পর্কে ফেরেশতাদের সাথে পরামর্শ করলেন। এবং বললেন : </a:t>
            </a:r>
            <a:r>
              <a:rPr lang="ar-SA" sz="5100" dirty="0">
                <a:latin typeface="NikoshBAN" pitchFamily="2" charset="0"/>
              </a:rPr>
              <a:t>إِنِّي جَاعِلٌ فِي الْأَرْضِ خَلِيفَةً </a:t>
            </a:r>
            <a:r>
              <a:rPr lang="en-US" sz="5100" dirty="0" smtClean="0">
                <a:latin typeface="NikoshBAN" pitchFamily="2" charset="0"/>
              </a:rPr>
              <a:t> </a:t>
            </a:r>
            <a:r>
              <a:rPr lang="as-IN" sz="5100" dirty="0" smtClean="0">
                <a:latin typeface="NikoshBAN" pitchFamily="2" charset="0"/>
                <a:cs typeface="NikoshBAN" pitchFamily="2" charset="0"/>
              </a:rPr>
              <a:t>আমি </a:t>
            </a:r>
            <a:r>
              <a:rPr lang="as-IN" sz="5100" dirty="0">
                <a:latin typeface="NikoshBAN" pitchFamily="2" charset="0"/>
                <a:cs typeface="NikoshBAN" pitchFamily="2" charset="0"/>
              </a:rPr>
              <a:t>পৃথিবীতে প্রতিনিধি সৃষ্টি করতেছি। তখন ফেরেশতারা বলল: আপনি কি এমন জাতি বানাতে চান যারা সেখানে ফেতনা ফাসাদ ও রক্তপাত ঘটাবে? কিন্তু আল্লাহ বললেন : </a:t>
            </a:r>
            <a:r>
              <a:rPr lang="ar-SA" sz="5100" dirty="0">
                <a:latin typeface="NikoshBAN" pitchFamily="2" charset="0"/>
              </a:rPr>
              <a:t>إِنِّي أَعْلَمُ مَا لَا تَعْلَمُوْنَ </a:t>
            </a:r>
            <a:r>
              <a:rPr lang="en-US" sz="5100" dirty="0" smtClean="0">
                <a:latin typeface="NikoshBAN" pitchFamily="2" charset="0"/>
              </a:rPr>
              <a:t> </a:t>
            </a:r>
            <a:r>
              <a:rPr lang="as-IN" sz="5100" dirty="0" smtClean="0">
                <a:latin typeface="NikoshBAN" pitchFamily="2" charset="0"/>
                <a:cs typeface="NikoshBAN" pitchFamily="2" charset="0"/>
              </a:rPr>
              <a:t>আমি </a:t>
            </a:r>
            <a:r>
              <a:rPr lang="as-IN" sz="5100" dirty="0">
                <a:latin typeface="NikoshBAN" pitchFamily="2" charset="0"/>
                <a:cs typeface="NikoshBAN" pitchFamily="2" charset="0"/>
              </a:rPr>
              <a:t>যা জানি তোমরা তা জান না। কারণ হলো, মানুষের মধ্যে সকলেই খারাপ হবে না বরং তাদের মধ্যে নবি ও রসুলগণও থাকবে এমনকি যারা অন্যায় করবে এবং ক্ষমা চাইবে আল্লাহ তাদের ক্ষমা করে দিবেন। (</a:t>
            </a:r>
            <a:r>
              <a:rPr lang="as-IN" sz="5100" dirty="0" smtClean="0">
                <a:latin typeface="NikoshBAN" pitchFamily="2" charset="0"/>
                <a:cs typeface="NikoshBAN" pitchFamily="2" charset="0"/>
              </a:rPr>
              <a:t>খাযেন)</a:t>
            </a:r>
            <a:endParaRPr lang="en-US" sz="5100" dirty="0" smtClean="0">
              <a:latin typeface="NikoshBAN" pitchFamily="2" charset="0"/>
              <a:cs typeface="NikoshBAN" pitchFamily="2" charset="0"/>
            </a:endParaRPr>
          </a:p>
          <a:p>
            <a:pPr marL="0" indent="0" algn="just">
              <a:buNone/>
            </a:pPr>
            <a:endParaRPr lang="as-IN" sz="1300" dirty="0" smtClean="0">
              <a:latin typeface="NikoshBAN" pitchFamily="2" charset="0"/>
              <a:cs typeface="NikoshBAN" pitchFamily="2" charset="0"/>
            </a:endParaRPr>
          </a:p>
          <a:p>
            <a:pPr marL="0" indent="0" algn="just">
              <a:buNone/>
            </a:pPr>
            <a:r>
              <a:rPr lang="as-IN" sz="5100" dirty="0" smtClean="0">
                <a:latin typeface="NikoshBAN" pitchFamily="2" charset="0"/>
                <a:cs typeface="NikoshBAN" pitchFamily="2" charset="0"/>
              </a:rPr>
              <a:t>অতঃপর </a:t>
            </a:r>
            <a:r>
              <a:rPr lang="as-IN" sz="5100" dirty="0">
                <a:latin typeface="NikoshBAN" pitchFamily="2" charset="0"/>
                <a:cs typeface="NikoshBAN" pitchFamily="2" charset="0"/>
              </a:rPr>
              <a:t>আল্লাহ তাআলা হজরত জিব্রাইলকে পৃথিবীতে পাঠালেন মাটি আনার জন্য। মাটি </a:t>
            </a:r>
            <a:r>
              <a:rPr lang="as-IN" sz="5100" dirty="0" smtClean="0">
                <a:latin typeface="NikoshBAN" pitchFamily="2" charset="0"/>
                <a:cs typeface="NikoshBAN" pitchFamily="2" charset="0"/>
              </a:rPr>
              <a:t>বলল:</a:t>
            </a:r>
            <a:r>
              <a:rPr lang="en-US" sz="5100" dirty="0" smtClean="0">
                <a:latin typeface="NikoshBAN" pitchFamily="2" charset="0"/>
                <a:cs typeface="NikoshBAN" pitchFamily="2" charset="0"/>
              </a:rPr>
              <a:t> </a:t>
            </a:r>
            <a:r>
              <a:rPr lang="ar-SA" sz="5100" dirty="0">
                <a:latin typeface="NikoshBAN" pitchFamily="2" charset="0"/>
              </a:rPr>
              <a:t>أعوذ بالله </a:t>
            </a:r>
            <a:endParaRPr lang="as-IN" sz="5100" dirty="0">
              <a:latin typeface="NikoshBAN" pitchFamily="2" charset="0"/>
              <a:cs typeface="NikoshBAN" pitchFamily="2" charset="0"/>
            </a:endParaRPr>
          </a:p>
          <a:p>
            <a:pPr marL="0" indent="0" algn="just">
              <a:buNone/>
            </a:pPr>
            <a:r>
              <a:rPr lang="ar-SA" sz="5100" dirty="0">
                <a:latin typeface="NikoshBAN" pitchFamily="2" charset="0"/>
              </a:rPr>
              <a:t>منك ان تنقص مني </a:t>
            </a:r>
            <a:r>
              <a:rPr lang="en-US" sz="5100" dirty="0" smtClean="0">
                <a:latin typeface="NikoshBAN" pitchFamily="2" charset="0"/>
                <a:cs typeface="NikoshBAN" pitchFamily="2" charset="0"/>
              </a:rPr>
              <a:t>  </a:t>
            </a:r>
            <a:r>
              <a:rPr lang="as-IN" sz="5100" dirty="0" smtClean="0">
                <a:latin typeface="NikoshBAN" pitchFamily="2" charset="0"/>
                <a:cs typeface="NikoshBAN" pitchFamily="2" charset="0"/>
              </a:rPr>
              <a:t>আল্লাহ </a:t>
            </a:r>
            <a:r>
              <a:rPr lang="as-IN" sz="5100" dirty="0">
                <a:latin typeface="NikoshBAN" pitchFamily="2" charset="0"/>
                <a:cs typeface="NikoshBAN" pitchFamily="2" charset="0"/>
              </a:rPr>
              <a:t>তাআলার কাছে আপনার থেকে আশ্রয় চাই আমার কোন ক্ষতি করবেন না। তখন জিব্রাইল ফিরে গেলেন। তারপর আল্লাহ পাক হজরত মিকাইলকে পাঠালেন তিনিও ফিরে গেলেন। এরপর আজরাইল (আ.) কে পাঠালেন অতঃপর তখন তিনি বিভিন্ন স্থান থেকে মাটি নিয়ে মিশালেন। এজন্য মানব জাতির মধ্যে বিভিন্ন প্রকারের মানুষ হয়ে থাকে। (বিদায়া ও নিহায়া</a:t>
            </a:r>
            <a:r>
              <a:rPr lang="as-IN" sz="5100" dirty="0" smtClean="0">
                <a:latin typeface="NikoshBAN" pitchFamily="2" charset="0"/>
                <a:cs typeface="NikoshBAN" pitchFamily="2" charset="0"/>
              </a:rPr>
              <a:t>)</a:t>
            </a:r>
            <a:endParaRPr lang="en-US" sz="5100" dirty="0" smtClean="0">
              <a:latin typeface="NikoshBAN" pitchFamily="2" charset="0"/>
              <a:cs typeface="NikoshBAN" pitchFamily="2" charset="0"/>
            </a:endParaRPr>
          </a:p>
          <a:p>
            <a:pPr marL="0" indent="0" algn="just">
              <a:buNone/>
            </a:pPr>
            <a:endParaRPr lang="as-IN" sz="2000" dirty="0">
              <a:latin typeface="NikoshBAN" pitchFamily="2" charset="0"/>
              <a:cs typeface="NikoshBAN" pitchFamily="2" charset="0"/>
            </a:endParaRPr>
          </a:p>
          <a:p>
            <a:pPr marL="0" indent="0" algn="just">
              <a:buNone/>
            </a:pPr>
            <a:r>
              <a:rPr lang="as-IN" sz="5100" dirty="0">
                <a:latin typeface="NikoshBAN" pitchFamily="2" charset="0"/>
                <a:cs typeface="NikoshBAN" pitchFamily="2" charset="0"/>
              </a:rPr>
              <a:t>তারপর আল্লাহ পাক হজরত আদম (রা) কে সৃষ্টি করলেন এবং এ আদম থেকেই তাঁর স্ত্রী হাওয়াকে সৃষ্টি করেছেন। আদম ও হাওয়া থেকে সকল মানুষকে সৃষ্টি </a:t>
            </a:r>
            <a:r>
              <a:rPr lang="as-IN" sz="5100" dirty="0" smtClean="0">
                <a:latin typeface="NikoshBAN" pitchFamily="2" charset="0"/>
                <a:cs typeface="NikoshBAN" pitchFamily="2" charset="0"/>
              </a:rPr>
              <a:t>করেছেন</a:t>
            </a:r>
            <a:endParaRPr lang="as-IN" sz="5100" dirty="0">
              <a:latin typeface="NikoshBAN" pitchFamily="2" charset="0"/>
              <a:cs typeface="NikoshBAN" pitchFamily="2" charset="0"/>
            </a:endParaRPr>
          </a:p>
          <a:p>
            <a:pPr marL="0" indent="0" algn="just">
              <a:buNone/>
            </a:pPr>
            <a:r>
              <a:rPr lang="as-IN" sz="5100" dirty="0">
                <a:latin typeface="NikoshBAN" pitchFamily="2" charset="0"/>
                <a:cs typeface="NikoshBAN" pitchFamily="2" charset="0"/>
              </a:rPr>
              <a:t>‘‘</a:t>
            </a:r>
            <a:r>
              <a:rPr lang="ar-SA" sz="5100" dirty="0">
                <a:latin typeface="NikoshBAN" pitchFamily="2" charset="0"/>
              </a:rPr>
              <a:t>وَخَلَقَ مِنْهَا زَوْجَهَا وَبَثَّ مِنْهُمَا رِجَالًا كَثِيرًا </a:t>
            </a:r>
            <a:r>
              <a:rPr lang="ar-SA" sz="5100" dirty="0" smtClean="0">
                <a:latin typeface="NikoshBAN" pitchFamily="2" charset="0"/>
              </a:rPr>
              <a:t>وَنِسَاءً</a:t>
            </a:r>
            <a:endParaRPr lang="ar-SA" sz="5100" dirty="0">
              <a:latin typeface="NikoshBAN" pitchFamily="2" charset="0"/>
            </a:endParaRPr>
          </a:p>
          <a:p>
            <a:pPr marL="0" indent="0" algn="just">
              <a:buNone/>
            </a:pPr>
            <a:r>
              <a:rPr lang="as-IN" sz="5100" dirty="0">
                <a:latin typeface="NikoshBAN" pitchFamily="2" charset="0"/>
                <a:cs typeface="NikoshBAN" pitchFamily="2" charset="0"/>
              </a:rPr>
              <a:t>যিনি তাঁর থেকে তাঁর স্ত্রী সৃষ্টি করেছেন এবং যিনি তাদের দু'জন হতে বহু নর-নারী ছড়িয়ে দেন।</a:t>
            </a:r>
          </a:p>
          <a:p>
            <a:pPr marL="0" indent="0">
              <a:buNone/>
            </a:pPr>
            <a:endParaRPr lang="en-US" dirty="0"/>
          </a:p>
        </p:txBody>
      </p:sp>
      <p:sp>
        <p:nvSpPr>
          <p:cNvPr id="4" name="Title 3"/>
          <p:cNvSpPr>
            <a:spLocks noGrp="1"/>
          </p:cNvSpPr>
          <p:nvPr>
            <p:ph type="title"/>
          </p:nvPr>
        </p:nvSpPr>
        <p:spPr>
          <a:xfrm>
            <a:off x="457200" y="704088"/>
            <a:ext cx="8229600" cy="819912"/>
          </a:xfrm>
          <a:prstGeom prst="roundRect">
            <a:avLst/>
          </a:prstGeom>
        </p:spPr>
        <p:style>
          <a:lnRef idx="3">
            <a:schemeClr val="lt1"/>
          </a:lnRef>
          <a:fillRef idx="1">
            <a:schemeClr val="accent1"/>
          </a:fillRef>
          <a:effectRef idx="1">
            <a:schemeClr val="accent1"/>
          </a:effectRef>
          <a:fontRef idx="minor">
            <a:schemeClr val="lt1"/>
          </a:fontRef>
        </p:style>
        <p:txBody>
          <a:bodyPr anchor="ctr">
            <a:normAutofit fontScale="90000"/>
          </a:bodyPr>
          <a:lstStyle/>
          <a:p>
            <a:pPr algn="ctr"/>
            <a:r>
              <a:rPr lang="en-US" b="1" dirty="0" err="1" smtClean="0">
                <a:solidFill>
                  <a:schemeClr val="bg1"/>
                </a:solidFill>
                <a:effectLst>
                  <a:outerShdw blurRad="38100" dist="38100" dir="2700000" algn="tl">
                    <a:srgbClr val="000000">
                      <a:alpha val="43137"/>
                    </a:srgbClr>
                  </a:outerShdw>
                </a:effectLst>
                <a:latin typeface="NikoshBAN" pitchFamily="2" charset="0"/>
                <a:cs typeface="NikoshBAN" pitchFamily="2" charset="0"/>
              </a:rPr>
              <a:t>মানব</a:t>
            </a:r>
            <a:r>
              <a:rPr lang="en-US" b="1" dirty="0" smtClean="0">
                <a:solidFill>
                  <a:schemeClr val="bg1"/>
                </a:solidFill>
                <a:effectLst>
                  <a:outerShdw blurRad="38100" dist="38100" dir="2700000" algn="tl">
                    <a:srgbClr val="000000">
                      <a:alpha val="43137"/>
                    </a:srgbClr>
                  </a:outerShdw>
                </a:effectLst>
                <a:latin typeface="NikoshBAN" pitchFamily="2" charset="0"/>
                <a:cs typeface="NikoshBAN" pitchFamily="2" charset="0"/>
              </a:rPr>
              <a:t> </a:t>
            </a:r>
            <a:r>
              <a:rPr lang="en-US" b="1" dirty="0" err="1" smtClean="0">
                <a:solidFill>
                  <a:schemeClr val="bg1"/>
                </a:solidFill>
                <a:effectLst>
                  <a:outerShdw blurRad="38100" dist="38100" dir="2700000" algn="tl">
                    <a:srgbClr val="000000">
                      <a:alpha val="43137"/>
                    </a:srgbClr>
                  </a:outerShdw>
                </a:effectLst>
                <a:latin typeface="NikoshBAN" pitchFamily="2" charset="0"/>
                <a:cs typeface="NikoshBAN" pitchFamily="2" charset="0"/>
              </a:rPr>
              <a:t>সৃষ্টির</a:t>
            </a:r>
            <a:r>
              <a:rPr lang="en-US" b="1" dirty="0" smtClean="0">
                <a:solidFill>
                  <a:schemeClr val="bg1"/>
                </a:solidFill>
                <a:effectLst>
                  <a:outerShdw blurRad="38100" dist="38100" dir="2700000" algn="tl">
                    <a:srgbClr val="000000">
                      <a:alpha val="43137"/>
                    </a:srgbClr>
                  </a:outerShdw>
                </a:effectLst>
                <a:latin typeface="NikoshBAN" pitchFamily="2" charset="0"/>
                <a:cs typeface="NikoshBAN" pitchFamily="2" charset="0"/>
              </a:rPr>
              <a:t> </a:t>
            </a:r>
            <a:r>
              <a:rPr lang="en-US" b="1" dirty="0" err="1" smtClean="0">
                <a:solidFill>
                  <a:schemeClr val="bg1"/>
                </a:solidFill>
                <a:effectLst>
                  <a:outerShdw blurRad="38100" dist="38100" dir="2700000" algn="tl">
                    <a:srgbClr val="000000">
                      <a:alpha val="43137"/>
                    </a:srgbClr>
                  </a:outerShdw>
                </a:effectLst>
                <a:latin typeface="NikoshBAN" pitchFamily="2" charset="0"/>
                <a:cs typeface="NikoshBAN" pitchFamily="2" charset="0"/>
              </a:rPr>
              <a:t>ইতিহাস</a:t>
            </a:r>
            <a:endParaRPr lang="en-US" b="1" dirty="0">
              <a:solidFill>
                <a:schemeClr val="bg1"/>
              </a:solidFill>
              <a:effectLst>
                <a:outerShdw blurRad="38100" dist="38100" dir="2700000" algn="tl">
                  <a:srgbClr val="000000">
                    <a:alpha val="43137"/>
                  </a:srgbClr>
                </a:outerShdw>
              </a:effectLst>
              <a:latin typeface="NikoshBAN" pitchFamily="2" charset="0"/>
              <a:cs typeface="NikoshBAN" pitchFamily="2" charset="0"/>
            </a:endParaRPr>
          </a:p>
        </p:txBody>
      </p:sp>
    </p:spTree>
    <p:extLst>
      <p:ext uri="{BB962C8B-B14F-4D97-AF65-F5344CB8AC3E}">
        <p14:creationId xmlns:p14="http://schemas.microsoft.com/office/powerpoint/2010/main" val="21594258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279</TotalTime>
  <Words>568</Words>
  <Application>Microsoft Office PowerPoint</Application>
  <PresentationFormat>On-screen Show (4:3)</PresentationFormat>
  <Paragraphs>79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السلام عليكم ورحمة الله  </vt:lpstr>
      <vt:lpstr>পরিচিতি </vt:lpstr>
      <vt:lpstr>PowerPoint Presentation</vt:lpstr>
      <vt:lpstr>নিচের ছবিটির দিকে লক্ষ কর </vt:lpstr>
      <vt:lpstr>ক) প্রথম মানুষ কে ছিলেন?</vt:lpstr>
      <vt:lpstr>পাঠ শিরোনাম: মানব সৃষ্টি </vt:lpstr>
      <vt:lpstr>মানুষ সম্পর্কে ধারণা</vt:lpstr>
      <vt:lpstr>মানব সৃষ্টির উদ্দেশ্য</vt:lpstr>
      <vt:lpstr>মানব সৃষ্টির ইতিহাস</vt:lpstr>
      <vt:lpstr>একক কাজ</vt:lpstr>
      <vt:lpstr>জোঁড়ায় কাজ</vt:lpstr>
      <vt:lpstr>দলীয় কাজ</vt:lpstr>
      <vt:lpstr>মূল্যায়ন</vt:lpstr>
      <vt:lpstr>বাড়ির কাজ</vt:lpstr>
      <vt:lpstr>شكراً جزيلاً</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fklhdksjg</dc:title>
  <dc:creator>pb</dc:creator>
  <cp:lastModifiedBy>pb</cp:lastModifiedBy>
  <cp:revision>36</cp:revision>
  <dcterms:created xsi:type="dcterms:W3CDTF">2026-06-04T15:49:45Z</dcterms:created>
  <dcterms:modified xsi:type="dcterms:W3CDTF">2026-06-26T14:40:27Z</dcterms:modified>
</cp:coreProperties>
</file>