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3.wav" ContentType="audio/wav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444" r:id="rId3"/>
    <p:sldId id="304" r:id="rId4"/>
    <p:sldId id="260" r:id="rId5"/>
    <p:sldId id="261" r:id="rId6"/>
    <p:sldId id="262" r:id="rId7"/>
    <p:sldId id="447" r:id="rId8"/>
    <p:sldId id="263" r:id="rId9"/>
    <p:sldId id="264" r:id="rId10"/>
    <p:sldId id="270" r:id="rId11"/>
    <p:sldId id="449" r:id="rId12"/>
    <p:sldId id="450" r:id="rId13"/>
    <p:sldId id="271" r:id="rId14"/>
    <p:sldId id="266" r:id="rId15"/>
    <p:sldId id="451" r:id="rId16"/>
    <p:sldId id="272" r:id="rId17"/>
    <p:sldId id="452" r:id="rId18"/>
    <p:sldId id="453" r:id="rId19"/>
    <p:sldId id="454" r:id="rId20"/>
    <p:sldId id="273" r:id="rId21"/>
    <p:sldId id="274" r:id="rId22"/>
    <p:sldId id="275" r:id="rId23"/>
    <p:sldId id="280" r:id="rId24"/>
  </p:sldIdLst>
  <p:sldSz cx="9144000" cy="5143500" type="screen16x9"/>
  <p:notesSz cx="6858000" cy="9144000"/>
  <p:defaultTextStyle>
    <a:defPPr>
      <a:defRPr lang="en-US"/>
    </a:defPPr>
    <a:lvl1pPr marL="0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6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2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58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4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30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15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01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87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6EE"/>
    <a:srgbClr val="FEFEFF"/>
    <a:srgbClr val="CCFF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7" d="100"/>
          <a:sy n="87" d="100"/>
        </p:scale>
        <p:origin x="72" y="1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256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F105C8-46BC-B70D-07A6-BEE1270C31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BDDFCD-7844-958E-AD65-23F3F7E1F7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6BFF1-16CF-4D31-8563-8BB62143F49B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5EE60C-6479-1147-989F-6D8850CA41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A6351-2754-8DDA-3E56-994D8C2960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7FC6F-CB6F-4A84-A55E-2BBBE1456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617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1DB5F-E789-419E-BF65-8B0A5C479D4D}" type="datetimeFigureOut">
              <a:rPr lang="en-US" smtClean="0"/>
              <a:pPr/>
              <a:t>6/26/2026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EFBA3-BCE7-461D-9FD2-3005A22156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62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6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2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58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44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30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15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01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87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শ্রদ্ধেয়</a:t>
            </a:r>
            <a:r>
              <a:rPr lang="en-US" baseline="0" dirty="0"/>
              <a:t> </a:t>
            </a:r>
            <a:r>
              <a:rPr lang="en-US" baseline="0" dirty="0" err="1"/>
              <a:t>শিক্ষকমণ্ডলী</a:t>
            </a:r>
            <a:r>
              <a:rPr lang="en-US" baseline="0" dirty="0"/>
              <a:t>,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ক্লাসটি</a:t>
            </a:r>
            <a:r>
              <a:rPr lang="en-US" baseline="0" dirty="0"/>
              <a:t> </a:t>
            </a:r>
            <a:r>
              <a:rPr lang="en-US" baseline="0" dirty="0" err="1"/>
              <a:t>উপস্থাপনের</a:t>
            </a:r>
            <a:r>
              <a:rPr lang="en-US" baseline="0" dirty="0"/>
              <a:t> </a:t>
            </a:r>
            <a:r>
              <a:rPr lang="en-US" baseline="0" dirty="0" err="1"/>
              <a:t>পূর্বে</a:t>
            </a:r>
            <a:r>
              <a:rPr lang="en-US" baseline="0" dirty="0"/>
              <a:t> </a:t>
            </a:r>
            <a:r>
              <a:rPr lang="en-US" baseline="0" dirty="0" err="1"/>
              <a:t>মূল</a:t>
            </a:r>
            <a:r>
              <a:rPr lang="en-US" baseline="0" dirty="0"/>
              <a:t> </a:t>
            </a:r>
            <a:r>
              <a:rPr lang="en-US" baseline="0" dirty="0" err="1"/>
              <a:t>বইটি</a:t>
            </a:r>
            <a:r>
              <a:rPr lang="en-US" baseline="0" dirty="0"/>
              <a:t> </a:t>
            </a:r>
            <a:r>
              <a:rPr lang="en-US" baseline="0" dirty="0" err="1"/>
              <a:t>পড়ে</a:t>
            </a:r>
            <a:r>
              <a:rPr lang="en-US" baseline="0" dirty="0"/>
              <a:t> </a:t>
            </a:r>
            <a:r>
              <a:rPr lang="en-US" baseline="0" dirty="0" err="1"/>
              <a:t>নিবেন</a:t>
            </a:r>
            <a:r>
              <a:rPr lang="en-US" baseline="0" dirty="0"/>
              <a:t>। </a:t>
            </a:r>
            <a:r>
              <a:rPr lang="en-US" baseline="0" dirty="0" err="1"/>
              <a:t>সমস্ত</a:t>
            </a:r>
            <a:r>
              <a:rPr lang="en-US" baseline="0" dirty="0"/>
              <a:t> </a:t>
            </a:r>
            <a:r>
              <a:rPr lang="en-US" baseline="0" dirty="0" err="1"/>
              <a:t>স্লাইড</a:t>
            </a:r>
            <a:r>
              <a:rPr lang="en-US" baseline="0" dirty="0"/>
              <a:t> </a:t>
            </a:r>
            <a:r>
              <a:rPr lang="en-US" baseline="0" dirty="0" err="1"/>
              <a:t>নোট</a:t>
            </a:r>
            <a:r>
              <a:rPr lang="en-US" baseline="0" dirty="0"/>
              <a:t> </a:t>
            </a:r>
            <a:r>
              <a:rPr lang="en-US" baseline="0" dirty="0" err="1"/>
              <a:t>দেখে</a:t>
            </a:r>
            <a:r>
              <a:rPr lang="en-US" baseline="0" dirty="0"/>
              <a:t> </a:t>
            </a:r>
            <a:r>
              <a:rPr lang="en-US" baseline="0" dirty="0" err="1"/>
              <a:t>নিন</a:t>
            </a:r>
            <a:r>
              <a:rPr lang="en-US" baseline="0" dirty="0"/>
              <a:t>।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ক্লাসে</a:t>
            </a:r>
            <a:r>
              <a:rPr lang="en-US" baseline="0" dirty="0"/>
              <a:t> </a:t>
            </a:r>
            <a:r>
              <a:rPr lang="en-US" baseline="0" dirty="0" err="1"/>
              <a:t>আপনাকে</a:t>
            </a:r>
            <a:r>
              <a:rPr lang="en-US" baseline="0" dirty="0"/>
              <a:t> </a:t>
            </a:r>
            <a:r>
              <a:rPr lang="en-US" baseline="0" dirty="0" err="1"/>
              <a:t>স্বাগতম</a:t>
            </a:r>
            <a:r>
              <a:rPr lang="en-US" baseline="0" dirty="0"/>
              <a:t>।   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ক্লাসটি</a:t>
            </a:r>
            <a:r>
              <a:rPr lang="bn-BD" baseline="0" dirty="0"/>
              <a:t> উপস্থাপনের জন্য আপনাকে অনেক ধন্যবাদ।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5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স্বাগতম</a:t>
            </a:r>
            <a:r>
              <a:rPr lang="en-US" dirty="0"/>
              <a:t> এ </a:t>
            </a:r>
            <a:r>
              <a:rPr lang="en-US" dirty="0" err="1"/>
              <a:t>এমন</a:t>
            </a:r>
            <a:r>
              <a:rPr lang="en-US" dirty="0"/>
              <a:t> </a:t>
            </a:r>
            <a:r>
              <a:rPr lang="en-US" dirty="0" err="1"/>
              <a:t>ছবি</a:t>
            </a:r>
            <a:r>
              <a:rPr lang="en-US" dirty="0"/>
              <a:t> </a:t>
            </a:r>
            <a:r>
              <a:rPr lang="en-US" dirty="0" err="1"/>
              <a:t>ব্যবহার</a:t>
            </a:r>
            <a:r>
              <a:rPr lang="en-US" dirty="0"/>
              <a:t> </a:t>
            </a:r>
            <a:r>
              <a:rPr lang="en-US" dirty="0" err="1"/>
              <a:t>না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</a:t>
            </a:r>
            <a:r>
              <a:rPr lang="en-US" dirty="0" err="1"/>
              <a:t>যেন</a:t>
            </a:r>
            <a:r>
              <a:rPr lang="en-US" dirty="0"/>
              <a:t> </a:t>
            </a:r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ঘোষনা</a:t>
            </a:r>
            <a:r>
              <a:rPr lang="en-US" dirty="0"/>
              <a:t> </a:t>
            </a:r>
            <a:r>
              <a:rPr lang="en-US" dirty="0" err="1"/>
              <a:t>হয়ে</a:t>
            </a:r>
            <a:r>
              <a:rPr lang="en-US" dirty="0"/>
              <a:t> </a:t>
            </a:r>
            <a:r>
              <a:rPr lang="en-US" dirty="0" err="1"/>
              <a:t>যায়</a:t>
            </a:r>
            <a:r>
              <a:rPr lang="en-US" dirty="0"/>
              <a:t>।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EFBA3-BCE7-461D-9FD2-3005A22156B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14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স্বাগতম</a:t>
            </a:r>
            <a:r>
              <a:rPr lang="en-US" dirty="0"/>
              <a:t> এ </a:t>
            </a:r>
            <a:r>
              <a:rPr lang="en-US" dirty="0" err="1"/>
              <a:t>এমন</a:t>
            </a:r>
            <a:r>
              <a:rPr lang="en-US" dirty="0"/>
              <a:t> </a:t>
            </a:r>
            <a:r>
              <a:rPr lang="en-US" dirty="0" err="1"/>
              <a:t>ছবি</a:t>
            </a:r>
            <a:r>
              <a:rPr lang="en-US" dirty="0"/>
              <a:t> </a:t>
            </a:r>
            <a:r>
              <a:rPr lang="en-US" dirty="0" err="1"/>
              <a:t>ব্যবহার</a:t>
            </a:r>
            <a:r>
              <a:rPr lang="en-US" dirty="0"/>
              <a:t> </a:t>
            </a:r>
            <a:r>
              <a:rPr lang="en-US" dirty="0" err="1"/>
              <a:t>না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</a:t>
            </a:r>
            <a:r>
              <a:rPr lang="en-US" dirty="0" err="1"/>
              <a:t>যেন</a:t>
            </a:r>
            <a:r>
              <a:rPr lang="en-US" dirty="0"/>
              <a:t> </a:t>
            </a:r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ঘোষনা</a:t>
            </a:r>
            <a:r>
              <a:rPr lang="en-US" dirty="0"/>
              <a:t> </a:t>
            </a:r>
            <a:r>
              <a:rPr lang="en-US" dirty="0" err="1"/>
              <a:t>হয়ে</a:t>
            </a:r>
            <a:r>
              <a:rPr lang="en-US" dirty="0"/>
              <a:t> </a:t>
            </a:r>
            <a:r>
              <a:rPr lang="en-US" dirty="0" err="1"/>
              <a:t>যায়</a:t>
            </a:r>
            <a:r>
              <a:rPr lang="en-US" dirty="0"/>
              <a:t>।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humayun0709@gmail.com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B028B-CE97-4EB9-9652-55403A2679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41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48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যে কোন একটি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ছবি দেখিয়েও পাঠ ঘোষণা করা যায়। আপনি আপনার কৌশল প্রয়োগ করতে পারবেন। অথবা শিক্ষার্থীদের মধ্য থেকে পাঠ উদ্ধার করার চেষ্টা করতে পারেন।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96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59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শিক্ষক</a:t>
            </a:r>
            <a:r>
              <a:rPr lang="bn-BD" baseline="0" dirty="0"/>
              <a:t> শিখনফল অনুযায়ী পড়াতে চেষ্টা করবেন। বিভিন্ন উপকরণ ব্যবহার করতে পারেন যা  পড়াবেন তার উপর থেকেই মূল্যায়ন করবেন।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8696-DA77-436A-9B2F-3833355C9DE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29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মূল্যানের জন্য শিক্ষার্থীদেরকে</a:t>
            </a:r>
            <a:r>
              <a:rPr lang="bn-BD" baseline="0" dirty="0"/>
              <a:t> প্রশ্ন করুন এবং উত্তরটিতে ক্লিক করুন।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EFBA3-BCE7-461D-9FD2-3005A22156B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55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মূল্যানের জন্য শিক্ষার্থীদেরকে</a:t>
            </a:r>
            <a:r>
              <a:rPr lang="bn-BD" baseline="0" dirty="0"/>
              <a:t> প্রশ্ন করুন এবং উত্তরটিতে ক্লিক করুন।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EFBA3-BCE7-461D-9FD2-3005A22156B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0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 dir="ru"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BDF7999-B6F5-D7D8-320A-91FD1A492C80}"/>
              </a:ext>
            </a:extLst>
          </p:cNvPr>
          <p:cNvSpPr txBox="1"/>
          <p:nvPr userDrawn="1"/>
        </p:nvSpPr>
        <p:spPr>
          <a:xfrm>
            <a:off x="7164288" y="-40862"/>
            <a:ext cx="194421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10 Farm Machinery</a:t>
            </a:r>
          </a:p>
          <a:p>
            <a:pPr algn="ctr"/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No: </a:t>
            </a:r>
            <a:fld id="{BB2278A6-1A29-413F-B336-629C42ACD42A}" type="slidenum">
              <a:rPr lang="en-US" sz="1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8595D1-70F3-62DB-15E1-500A5642278F}"/>
              </a:ext>
            </a:extLst>
          </p:cNvPr>
          <p:cNvSpPr txBox="1"/>
          <p:nvPr userDrawn="1"/>
        </p:nvSpPr>
        <p:spPr>
          <a:xfrm>
            <a:off x="0" y="4803998"/>
            <a:ext cx="194421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0A65F3C6-75DD-4E73-95B2-2A1774A882D3}" type="datetime5">
              <a:rPr lang="en-US" sz="1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26-Jun-26</a:t>
            </a:fld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37FC03-4854-2D61-6422-38D7A67AFE9E}"/>
              </a:ext>
            </a:extLst>
          </p:cNvPr>
          <p:cNvSpPr txBox="1"/>
          <p:nvPr userDrawn="1"/>
        </p:nvSpPr>
        <p:spPr>
          <a:xfrm>
            <a:off x="3599892" y="4803998"/>
            <a:ext cx="194421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n-BD" sz="1200" dirty="0">
                <a:solidFill>
                  <a:srgbClr val="00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শস্য মাড়াই যন্ত্র</a:t>
            </a:r>
            <a:endParaRPr lang="en-US" sz="1200" dirty="0">
              <a:solidFill>
                <a:srgbClr val="0000CC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000275-19DB-637B-A445-E30A535B6A19}"/>
              </a:ext>
            </a:extLst>
          </p:cNvPr>
          <p:cNvSpPr txBox="1"/>
          <p:nvPr userDrawn="1"/>
        </p:nvSpPr>
        <p:spPr>
          <a:xfrm>
            <a:off x="7199784" y="4803998"/>
            <a:ext cx="194421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</a:t>
            </a:r>
            <a:fld id="{9D87FBF0-FC0B-422F-9FD5-9ED3FFE2D6D1}" type="datetime12">
              <a:rPr lang="en-US" sz="1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8:39 AM</a:t>
            </a:fld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CE0391-9E9C-9217-D112-264A6E13C89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" r="-956" b="-1799"/>
          <a:stretch>
            <a:fillRect/>
          </a:stretch>
        </p:blipFill>
        <p:spPr>
          <a:xfrm>
            <a:off x="2075356" y="-46273"/>
            <a:ext cx="4993289" cy="523604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ransition spd="slow">
    <p:cover dir="ru"/>
  </p:transition>
  <p:hf sldNum="0" hdr="0" ftr="0" dt="0"/>
  <p:txStyles>
    <p:titleStyle>
      <a:lvl1pPr algn="ctr" defTabSz="68576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2" indent="-257162" algn="l" defTabSz="68576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85" indent="-214303" algn="l" defTabSz="68576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mrwaltersdesk.blogspot.com/2014/01/why-you-hate-group-work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cu.autism-uni.org/what-is-group-work-really-lik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0.wdp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2.wdp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hofiuddintscm/" TargetMode="External"/><Relationship Id="rId13" Type="http://schemas.openxmlformats.org/officeDocument/2006/relationships/image" Target="../media/image9.png"/><Relationship Id="rId1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hyperlink" Target="https://www.linkedin.com/in/shofiuddintscm/" TargetMode="External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channel/UCrBcGBV0XSrKQOur0Kv5Mzw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://tscmeherpur.gov.bd/" TargetMode="External"/><Relationship Id="rId15" Type="http://schemas.openxmlformats.org/officeDocument/2006/relationships/hyperlink" Target="http://123.49.3.254/MembersArea/MembershipNoSearch.aspx" TargetMode="External"/><Relationship Id="rId10" Type="http://schemas.openxmlformats.org/officeDocument/2006/relationships/image" Target="../media/image6.png"/><Relationship Id="rId19" Type="http://schemas.openxmlformats.org/officeDocument/2006/relationships/hyperlink" Target="https://www.rawpixel.com/search/tulip%20flower" TargetMode="External"/><Relationship Id="rId4" Type="http://schemas.microsoft.com/office/2007/relationships/hdphoto" Target="../media/hdphoto2.wdp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3.jpe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flickr.com/photos/ciat/6315319730/" TargetMode="Externa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flickr.com/photos/ricephotos/762723342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http://www.flickr.com/photos/ciat/631531973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flickr.com/photos/ricephotos/762723342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lickr.com/photos/ricephotos/346390606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/>
          <p:cNvSpPr/>
          <p:nvPr/>
        </p:nvSpPr>
        <p:spPr>
          <a:xfrm>
            <a:off x="1841444" y="102399"/>
            <a:ext cx="5461129" cy="1827193"/>
          </a:xfrm>
          <a:prstGeom prst="cloudCallout">
            <a:avLst>
              <a:gd name="adj1" fmla="val -23133"/>
              <a:gd name="adj2" fmla="val 79895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এই স্লাইডটি সম্মানিত </a:t>
            </a:r>
            <a:r>
              <a:rPr lang="bn-BD" sz="3600" dirty="0" err="1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জন্য</a:t>
            </a:r>
            <a:endParaRPr lang="en-US" sz="3600" dirty="0"/>
          </a:p>
        </p:txBody>
      </p:sp>
      <p:sp>
        <p:nvSpPr>
          <p:cNvPr id="7" name="Rounded Rectangle 6"/>
          <p:cNvSpPr/>
          <p:nvPr/>
        </p:nvSpPr>
        <p:spPr>
          <a:xfrm>
            <a:off x="876299" y="2172371"/>
            <a:ext cx="7391400" cy="2083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bn-BD" sz="2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পাঠটি শ্রে</a:t>
            </a:r>
            <a:r>
              <a:rPr lang="bn-BD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 উপস্থাপনের সময় প্রয়োজনীয় </a:t>
            </a:r>
            <a:r>
              <a:rPr lang="bn-BD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প্রতিটি স্লাইডের নিচে অর্থাৎ Slide</a:t>
            </a:r>
            <a:r>
              <a:rPr lang="bn-BD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bn-BD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সংযোজন করা হয়েছে। আশা করি সম্মানিত</a:t>
            </a:r>
            <a:r>
              <a:rPr lang="bn-BD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 </a:t>
            </a:r>
            <a:r>
              <a:rPr lang="bn-BD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অনুগ্রহপূর্বক </a:t>
            </a:r>
            <a:r>
              <a:rPr lang="en-US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 উপস্থাপনের পূর্বে উল্লেখিত Note</a:t>
            </a:r>
            <a:r>
              <a:rPr lang="bn-BD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 নিবেন।</a:t>
            </a:r>
            <a:r>
              <a:rPr lang="bn-BD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শিক্ষকগন</a:t>
            </a:r>
            <a:r>
              <a:rPr lang="en-US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কলাকৌশল প্রয়োগ করতে পারবেন।</a:t>
            </a:r>
            <a:endParaRPr lang="en-US" sz="2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en-US" sz="2100" dirty="0"/>
          </a:p>
        </p:txBody>
      </p:sp>
    </p:spTree>
  </p:cSld>
  <p:clrMapOvr>
    <a:masterClrMapping/>
  </p:clrMapOvr>
  <p:transition spd="slow">
    <p:cover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7" y="400057"/>
            <a:ext cx="2800351" cy="571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3" name="Picture 2" descr="10353548_365085780360663_5308469925829331783_n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1154" y="1213668"/>
            <a:ext cx="2581708" cy="2081927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948944" y="3644090"/>
            <a:ext cx="3246115" cy="57150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68580" tIns="34291" rIns="68580" bIns="34291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শস্য</a:t>
            </a:r>
            <a:r>
              <a:rPr lang="en-US" sz="2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মাড়াই</a:t>
            </a:r>
            <a:r>
              <a:rPr lang="en-US" sz="2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2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339" y="981901"/>
            <a:ext cx="8738285" cy="23824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Rectangle 2"/>
          <p:cNvSpPr/>
          <p:nvPr/>
        </p:nvSpPr>
        <p:spPr>
          <a:xfrm>
            <a:off x="1106415" y="1024471"/>
            <a:ext cx="2850893" cy="229726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" name="Rectangle 3"/>
          <p:cNvSpPr/>
          <p:nvPr/>
        </p:nvSpPr>
        <p:spPr>
          <a:xfrm>
            <a:off x="2437389" y="981901"/>
            <a:ext cx="257775" cy="2382423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Rectangle 4"/>
          <p:cNvSpPr/>
          <p:nvPr/>
        </p:nvSpPr>
        <p:spPr>
          <a:xfrm>
            <a:off x="2246076" y="981901"/>
            <a:ext cx="250520" cy="2382423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6" name="Rectangle 5"/>
          <p:cNvSpPr/>
          <p:nvPr/>
        </p:nvSpPr>
        <p:spPr>
          <a:xfrm>
            <a:off x="4832955" y="1024471"/>
            <a:ext cx="2850893" cy="2297267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Rectangle 6"/>
          <p:cNvSpPr/>
          <p:nvPr/>
        </p:nvSpPr>
        <p:spPr>
          <a:xfrm>
            <a:off x="6163929" y="981901"/>
            <a:ext cx="257775" cy="2382423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8" name="Rectangle 7"/>
          <p:cNvSpPr/>
          <p:nvPr/>
        </p:nvSpPr>
        <p:spPr>
          <a:xfrm>
            <a:off x="5972623" y="981901"/>
            <a:ext cx="257775" cy="2382423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/>
          <p:cNvSpPr/>
          <p:nvPr/>
        </p:nvSpPr>
        <p:spPr>
          <a:xfrm>
            <a:off x="1162975" y="3672561"/>
            <a:ext cx="2737783" cy="802709"/>
          </a:xfrm>
          <a:prstGeom prst="rect">
            <a:avLst/>
          </a:prstGeom>
          <a:solidFill>
            <a:srgbClr val="0707C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পা-চালিত</a:t>
            </a:r>
            <a:endParaRPr lang="en-US" sz="45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46071" y="3672561"/>
            <a:ext cx="2737783" cy="786461"/>
          </a:xfrm>
          <a:prstGeom prst="rect">
            <a:avLst/>
          </a:prstGeom>
          <a:solidFill>
            <a:srgbClr val="0707C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95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চালিত</a:t>
            </a:r>
            <a:endParaRPr lang="en-US" sz="495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6335" y="79858"/>
            <a:ext cx="758030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চালানের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483371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64198E-7 L -0.14584 0.00401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8.64198E-7 L 0.16163 0.003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8.64198E-7 L -0.14584 0.00401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8.64198E-7 L 0.16164 0.003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339" y="981901"/>
            <a:ext cx="8738285" cy="23824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Rectangle 2"/>
          <p:cNvSpPr/>
          <p:nvPr/>
        </p:nvSpPr>
        <p:spPr>
          <a:xfrm>
            <a:off x="1106415" y="1024471"/>
            <a:ext cx="2850893" cy="229726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" name="Rectangle 3"/>
          <p:cNvSpPr/>
          <p:nvPr/>
        </p:nvSpPr>
        <p:spPr>
          <a:xfrm>
            <a:off x="2437389" y="981901"/>
            <a:ext cx="257775" cy="2382423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Rectangle 4"/>
          <p:cNvSpPr/>
          <p:nvPr/>
        </p:nvSpPr>
        <p:spPr>
          <a:xfrm>
            <a:off x="2246076" y="981901"/>
            <a:ext cx="250520" cy="2382423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6" name="Rectangle 5"/>
          <p:cNvSpPr/>
          <p:nvPr/>
        </p:nvSpPr>
        <p:spPr>
          <a:xfrm>
            <a:off x="4832955" y="1024471"/>
            <a:ext cx="2850893" cy="2297267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Rectangle 6"/>
          <p:cNvSpPr/>
          <p:nvPr/>
        </p:nvSpPr>
        <p:spPr>
          <a:xfrm>
            <a:off x="6163929" y="981901"/>
            <a:ext cx="257775" cy="2382423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8" name="Rectangle 7"/>
          <p:cNvSpPr/>
          <p:nvPr/>
        </p:nvSpPr>
        <p:spPr>
          <a:xfrm>
            <a:off x="5972623" y="981901"/>
            <a:ext cx="257775" cy="2382423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/>
          <p:cNvSpPr/>
          <p:nvPr/>
        </p:nvSpPr>
        <p:spPr>
          <a:xfrm>
            <a:off x="1162975" y="3672561"/>
            <a:ext cx="2737783" cy="802709"/>
          </a:xfrm>
          <a:prstGeom prst="rect">
            <a:avLst/>
          </a:prstGeom>
          <a:solidFill>
            <a:srgbClr val="0707C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ওপেন</a:t>
            </a:r>
            <a:r>
              <a:rPr lang="en-US" sz="4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ড্রাম</a:t>
            </a:r>
            <a:endParaRPr lang="en-US" sz="45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46071" y="3672561"/>
            <a:ext cx="2737783" cy="786461"/>
          </a:xfrm>
          <a:prstGeom prst="rect">
            <a:avLst/>
          </a:prstGeom>
          <a:solidFill>
            <a:srgbClr val="0707C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ক্লোজড</a:t>
            </a:r>
            <a:r>
              <a:rPr lang="en-US" sz="495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ড্রাম</a:t>
            </a:r>
            <a:endParaRPr lang="en-US" sz="495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7524" y="58565"/>
            <a:ext cx="754895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সাইজ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271620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64198E-7 L -0.14584 0.00401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8.64198E-7 L 0.16163 0.003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8.64198E-7 L -0.14584 0.00401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8.64198E-7 L 0.16164 0.003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33700" y="535788"/>
            <a:ext cx="3276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" y="3543307"/>
            <a:ext cx="7543800" cy="97155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68580" tIns="34291" rIns="68580" bIns="34291" rtlCol="0" anchor="ctr">
            <a:normAutofit fontScale="97500"/>
          </a:bodyPr>
          <a:lstStyle/>
          <a:p>
            <a:pPr algn="ctr" defTabSz="685766">
              <a:spcBef>
                <a:spcPct val="0"/>
              </a:spcBef>
              <a:defRPr/>
            </a:pPr>
            <a:r>
              <a:rPr lang="en-US" sz="33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থ্রেসার</a:t>
            </a:r>
            <a:r>
              <a:rPr lang="en-US" sz="33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3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3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3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3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3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35DE8D-DF0E-5ABC-9FAB-98C429AFDA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3076584" y="1203730"/>
            <a:ext cx="2990849" cy="2243137"/>
          </a:xfrm>
          <a:prstGeom prst="roundRect">
            <a:avLst>
              <a:gd name="adj" fmla="val 36776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10451" y="285261"/>
            <a:ext cx="6923111" cy="5715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পা-চালিত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থ্রেসারের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6CC278-9B60-D5E6-0A5F-30DA335339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322" r="7283" b="2393"/>
          <a:stretch/>
        </p:blipFill>
        <p:spPr>
          <a:xfrm>
            <a:off x="1259631" y="969078"/>
            <a:ext cx="6624736" cy="3690913"/>
          </a:xfrm>
          <a:prstGeom prst="roundRect">
            <a:avLst>
              <a:gd name="adj" fmla="val 978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51A51E-502C-ACAE-A264-5502701C3B1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4921" y="987575"/>
            <a:ext cx="6734175" cy="3676651"/>
          </a:xfrm>
          <a:prstGeom prst="roundRect">
            <a:avLst>
              <a:gd name="adj" fmla="val 616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16260B5-81A3-7F54-BAFA-13A65F1371A5}"/>
              </a:ext>
            </a:extLst>
          </p:cNvPr>
          <p:cNvSpPr/>
          <p:nvPr/>
        </p:nvSpPr>
        <p:spPr>
          <a:xfrm>
            <a:off x="897004" y="193533"/>
            <a:ext cx="7349989" cy="5715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ড্রাম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থ্রেসারের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8320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28933" y="553353"/>
            <a:ext cx="3486151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5400" b="1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48564" y="3410479"/>
            <a:ext cx="4446872" cy="560091"/>
          </a:xfrm>
          <a:prstGeom prst="flowChartTerminator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68580" tIns="34291" rIns="68580" bIns="34291" rtlCol="0" anchor="ctr">
            <a:noAutofit/>
          </a:bodyPr>
          <a:lstStyle/>
          <a:p>
            <a:pPr algn="ctr" defTabSz="685766">
              <a:spcBef>
                <a:spcPct val="0"/>
              </a:spcBef>
              <a:defRPr/>
            </a:pPr>
            <a:r>
              <a:rPr lang="en-US" sz="2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থ্রেসার</a:t>
            </a:r>
            <a:r>
              <a:rPr lang="en-US" sz="2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2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bn-BD" sz="2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885D2F-4815-8806-0057-2F54CDA338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239" t="27231" r="5760" b="18492"/>
          <a:stretch/>
        </p:blipFill>
        <p:spPr>
          <a:xfrm>
            <a:off x="2946680" y="1509292"/>
            <a:ext cx="3104105" cy="1489343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3C362B-763A-65A2-68E8-5844A36D01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5877"/>
          <a:stretch/>
        </p:blipFill>
        <p:spPr>
          <a:xfrm>
            <a:off x="1024428" y="1741810"/>
            <a:ext cx="7095147" cy="2376264"/>
          </a:xfrm>
          <a:prstGeom prst="roundRect">
            <a:avLst>
              <a:gd name="adj" fmla="val 994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DC9295-47C7-A12F-DCD3-CA364AC0C0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0000" l="9649" r="89912">
                        <a14:foregroundMark x1="85088" y1="5000" x2="85526" y2="8333"/>
                        <a14:foregroundMark x1="55263" y1="48889" x2="66667" y2="46667"/>
                        <a14:foregroundMark x1="17544" y1="89444" x2="23684" y2="7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353" y="267501"/>
            <a:ext cx="1650455" cy="1302991"/>
          </a:xfrm>
          <a:prstGeom prst="rect">
            <a:avLst/>
          </a:prstGeom>
        </p:spPr>
      </p:pic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19A6BECA-DD09-BA42-8D0A-FA9D10883844}"/>
              </a:ext>
            </a:extLst>
          </p:cNvPr>
          <p:cNvSpPr/>
          <p:nvPr/>
        </p:nvSpPr>
        <p:spPr>
          <a:xfrm>
            <a:off x="1619679" y="443164"/>
            <a:ext cx="5259172" cy="5715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থ্রেসার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চালানোর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কৌশল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13781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4ECAF9-EF39-B3C5-D521-7284C2562B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8" b="90000" l="9649" r="89912">
                        <a14:foregroundMark x1="85526" y1="2778" x2="85526" y2="6667"/>
                        <a14:foregroundMark x1="53509" y1="67222" x2="61842" y2="66667"/>
                        <a14:foregroundMark x1="73246" y1="41667" x2="70614" y2="53889"/>
                        <a14:foregroundMark x1="19737" y1="82778" x2="16228" y2="8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118" y="102394"/>
            <a:ext cx="1212439" cy="9571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78BD32-3411-E696-2FE3-919970CB24D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864617"/>
            <a:ext cx="7488832" cy="3760767"/>
          </a:xfrm>
          <a:prstGeom prst="roundRect">
            <a:avLst>
              <a:gd name="adj" fmla="val 1110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7DA401A-3928-8C7E-C5FF-183588F4C66E}"/>
              </a:ext>
            </a:extLst>
          </p:cNvPr>
          <p:cNvSpPr/>
          <p:nvPr/>
        </p:nvSpPr>
        <p:spPr>
          <a:xfrm>
            <a:off x="1942422" y="232381"/>
            <a:ext cx="5259172" cy="5715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থ্রেসার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চালানোর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কৌশল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036763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2AFEDF-320B-8456-65AC-A89BF1FC955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0633" y="1347614"/>
            <a:ext cx="6762751" cy="2971800"/>
          </a:xfrm>
          <a:prstGeom prst="roundRect">
            <a:avLst>
              <a:gd name="adj" fmla="val 880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924F233-63F8-4AC6-3367-90482975375F}"/>
              </a:ext>
            </a:extLst>
          </p:cNvPr>
          <p:cNvSpPr/>
          <p:nvPr/>
        </p:nvSpPr>
        <p:spPr>
          <a:xfrm>
            <a:off x="1871061" y="411517"/>
            <a:ext cx="5401895" cy="5715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থ্রেসার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চালনার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সতর্কতা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825916"/>
      </p:ext>
    </p:extLst>
  </p:cSld>
  <p:clrMapOvr>
    <a:masterClrMapping/>
  </p:clrMapOvr>
  <p:transition spd="slow">
    <p:cover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110A79-D9A4-4825-84D6-1C68487A0135}"/>
              </a:ext>
            </a:extLst>
          </p:cNvPr>
          <p:cNvSpPr/>
          <p:nvPr/>
        </p:nvSpPr>
        <p:spPr>
          <a:xfrm rot="5400000">
            <a:off x="-551542" y="1824709"/>
            <a:ext cx="4544641" cy="173928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A7739D2E-726D-4E46-961A-B46F43E8A261}"/>
              </a:ext>
            </a:extLst>
          </p:cNvPr>
          <p:cNvSpPr/>
          <p:nvPr/>
        </p:nvSpPr>
        <p:spPr>
          <a:xfrm rot="5400000" flipH="1">
            <a:off x="859212" y="2174426"/>
            <a:ext cx="4493349" cy="1030928"/>
          </a:xfrm>
          <a:prstGeom prst="triangle">
            <a:avLst>
              <a:gd name="adj" fmla="val 49372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E13533-0C61-4993-8913-BB7365A51134}"/>
              </a:ext>
            </a:extLst>
          </p:cNvPr>
          <p:cNvGrpSpPr/>
          <p:nvPr/>
        </p:nvGrpSpPr>
        <p:grpSpPr>
          <a:xfrm>
            <a:off x="820448" y="443217"/>
            <a:ext cx="1787101" cy="4502272"/>
            <a:chOff x="1093928" y="590954"/>
            <a:chExt cx="2382801" cy="6003029"/>
          </a:xfrm>
          <a:blipFill>
            <a:blip r:embed="rId3"/>
            <a:tile tx="0" ty="0" sx="100000" sy="100000" flip="none" algn="tl"/>
          </a:blipFill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8143085-EE51-4831-846B-71179FBA53B1}"/>
                </a:ext>
              </a:extLst>
            </p:cNvPr>
            <p:cNvSpPr/>
            <p:nvPr/>
          </p:nvSpPr>
          <p:spPr>
            <a:xfrm rot="10800000">
              <a:off x="1093928" y="590954"/>
              <a:ext cx="2382801" cy="2895226"/>
            </a:xfrm>
            <a:prstGeom prst="triangle">
              <a:avLst>
                <a:gd name="adj" fmla="val 49372"/>
              </a:avLst>
            </a:pr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A2D8AA4-FCA2-4DCB-A344-AF14772F2993}"/>
                </a:ext>
              </a:extLst>
            </p:cNvPr>
            <p:cNvSpPr/>
            <p:nvPr/>
          </p:nvSpPr>
          <p:spPr>
            <a:xfrm flipH="1">
              <a:off x="1097833" y="3435923"/>
              <a:ext cx="2319047" cy="3146163"/>
            </a:xfrm>
            <a:prstGeom prst="triangle">
              <a:avLst>
                <a:gd name="adj" fmla="val 49372"/>
              </a:avLst>
            </a:pr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D43FE6BB-36B6-483F-BD0B-DB8920315156}"/>
                </a:ext>
              </a:extLst>
            </p:cNvPr>
            <p:cNvSpPr/>
            <p:nvPr/>
          </p:nvSpPr>
          <p:spPr>
            <a:xfrm rot="5400000" flipH="1">
              <a:off x="-1241121" y="2944090"/>
              <a:ext cx="6003029" cy="1296757"/>
            </a:xfrm>
            <a:prstGeom prst="triangle">
              <a:avLst>
                <a:gd name="adj" fmla="val 49372"/>
              </a:avLst>
            </a:pr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</p:grp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D26233C4-E3CE-4D8E-BFB8-631B4D64FD80}"/>
              </a:ext>
            </a:extLst>
          </p:cNvPr>
          <p:cNvSpPr/>
          <p:nvPr/>
        </p:nvSpPr>
        <p:spPr>
          <a:xfrm rot="5400000" flipH="1" flipV="1">
            <a:off x="-164127" y="2186012"/>
            <a:ext cx="4502273" cy="972569"/>
          </a:xfrm>
          <a:prstGeom prst="triangle">
            <a:avLst>
              <a:gd name="adj" fmla="val 50068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B97A36-36FE-445A-84FB-B94DD7BBA374}"/>
              </a:ext>
            </a:extLst>
          </p:cNvPr>
          <p:cNvGrpSpPr/>
          <p:nvPr/>
        </p:nvGrpSpPr>
        <p:grpSpPr>
          <a:xfrm>
            <a:off x="2573295" y="67353"/>
            <a:ext cx="6311864" cy="4856083"/>
            <a:chOff x="1470800" y="125108"/>
            <a:chExt cx="10163278" cy="5113586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5F06603-E6D2-4212-8529-B65A35149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2" b="100000" l="1932" r="987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9978" y="125108"/>
              <a:ext cx="5249433" cy="5113586"/>
            </a:xfrm>
            <a:prstGeom prst="rect">
              <a:avLst/>
            </a:prstGeom>
            <a:ln>
              <a:noFill/>
            </a:ln>
            <a:effectLst/>
            <a:sp3d prstMaterial="softEdge">
              <a:bevelT w="127000" prst="artDeco"/>
            </a:sp3d>
          </p:spPr>
        </p:pic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A3F0B88-BDFA-46DB-B951-0118F12AD355}"/>
                </a:ext>
              </a:extLst>
            </p:cNvPr>
            <p:cNvSpPr/>
            <p:nvPr/>
          </p:nvSpPr>
          <p:spPr>
            <a:xfrm>
              <a:off x="1470800" y="767694"/>
              <a:ext cx="3398621" cy="3550377"/>
            </a:xfrm>
            <a:custGeom>
              <a:avLst/>
              <a:gdLst/>
              <a:ahLst/>
              <a:cxnLst/>
              <a:rect l="l" t="t" r="r" b="b"/>
              <a:pathLst>
                <a:path w="3010746" h="2397612">
                  <a:moveTo>
                    <a:pt x="2363026" y="0"/>
                  </a:moveTo>
                  <a:cubicBezTo>
                    <a:pt x="2454317" y="36368"/>
                    <a:pt x="2513369" y="86392"/>
                    <a:pt x="2540180" y="150073"/>
                  </a:cubicBezTo>
                  <a:cubicBezTo>
                    <a:pt x="2566993" y="213754"/>
                    <a:pt x="2585928" y="267768"/>
                    <a:pt x="2596987" y="312115"/>
                  </a:cubicBezTo>
                  <a:lnTo>
                    <a:pt x="2606338" y="342007"/>
                  </a:lnTo>
                  <a:lnTo>
                    <a:pt x="2858446" y="342007"/>
                  </a:lnTo>
                  <a:lnTo>
                    <a:pt x="3010746" y="580699"/>
                  </a:lnTo>
                  <a:lnTo>
                    <a:pt x="2619531" y="580699"/>
                  </a:lnTo>
                  <a:lnTo>
                    <a:pt x="2619531" y="1297412"/>
                  </a:lnTo>
                  <a:lnTo>
                    <a:pt x="2619531" y="2397612"/>
                  </a:lnTo>
                  <a:lnTo>
                    <a:pt x="2363026" y="2210688"/>
                  </a:lnTo>
                  <a:lnTo>
                    <a:pt x="2363026" y="1297412"/>
                  </a:lnTo>
                  <a:lnTo>
                    <a:pt x="2363026" y="817611"/>
                  </a:lnTo>
                  <a:cubicBezTo>
                    <a:pt x="2363026" y="807294"/>
                    <a:pt x="2357283" y="789602"/>
                    <a:pt x="2345798" y="764534"/>
                  </a:cubicBezTo>
                  <a:cubicBezTo>
                    <a:pt x="2334312" y="739466"/>
                    <a:pt x="2319561" y="713405"/>
                    <a:pt x="2301544" y="686352"/>
                  </a:cubicBezTo>
                  <a:cubicBezTo>
                    <a:pt x="2283527" y="659299"/>
                    <a:pt x="2265927" y="635669"/>
                    <a:pt x="2248745" y="615462"/>
                  </a:cubicBezTo>
                  <a:cubicBezTo>
                    <a:pt x="2231563" y="595256"/>
                    <a:pt x="2219521" y="583668"/>
                    <a:pt x="2212618" y="580699"/>
                  </a:cubicBezTo>
                  <a:lnTo>
                    <a:pt x="2201447" y="580699"/>
                  </a:lnTo>
                  <a:lnTo>
                    <a:pt x="2049018" y="580699"/>
                  </a:lnTo>
                  <a:lnTo>
                    <a:pt x="1901078" y="580699"/>
                  </a:lnTo>
                  <a:cubicBezTo>
                    <a:pt x="1924346" y="587194"/>
                    <a:pt x="1944729" y="617299"/>
                    <a:pt x="1962226" y="671016"/>
                  </a:cubicBezTo>
                  <a:cubicBezTo>
                    <a:pt x="1979724" y="724733"/>
                    <a:pt x="1988472" y="775917"/>
                    <a:pt x="1988472" y="824569"/>
                  </a:cubicBezTo>
                  <a:cubicBezTo>
                    <a:pt x="1988472" y="843346"/>
                    <a:pt x="1987118" y="863349"/>
                    <a:pt x="1984409" y="884576"/>
                  </a:cubicBezTo>
                  <a:cubicBezTo>
                    <a:pt x="1981700" y="905803"/>
                    <a:pt x="1978304" y="911184"/>
                    <a:pt x="1974222" y="900719"/>
                  </a:cubicBezTo>
                  <a:cubicBezTo>
                    <a:pt x="1974222" y="900719"/>
                    <a:pt x="1962662" y="911518"/>
                    <a:pt x="1939543" y="933116"/>
                  </a:cubicBezTo>
                  <a:cubicBezTo>
                    <a:pt x="1960287" y="946624"/>
                    <a:pt x="1970659" y="952079"/>
                    <a:pt x="1970659" y="949481"/>
                  </a:cubicBezTo>
                  <a:lnTo>
                    <a:pt x="1940433" y="1031031"/>
                  </a:lnTo>
                  <a:cubicBezTo>
                    <a:pt x="1937093" y="1044242"/>
                    <a:pt x="1934106" y="1052128"/>
                    <a:pt x="1931471" y="1054689"/>
                  </a:cubicBezTo>
                  <a:cubicBezTo>
                    <a:pt x="1931471" y="1071722"/>
                    <a:pt x="1930284" y="1080239"/>
                    <a:pt x="1927908" y="1080239"/>
                  </a:cubicBezTo>
                  <a:lnTo>
                    <a:pt x="1927908" y="1052184"/>
                  </a:lnTo>
                  <a:lnTo>
                    <a:pt x="1927219" y="1297412"/>
                  </a:lnTo>
                  <a:lnTo>
                    <a:pt x="1924179" y="2379799"/>
                  </a:lnTo>
                  <a:lnTo>
                    <a:pt x="1768205" y="2311720"/>
                  </a:lnTo>
                  <a:lnTo>
                    <a:pt x="1750281" y="2262067"/>
                  </a:lnTo>
                  <a:cubicBezTo>
                    <a:pt x="1749798" y="2260434"/>
                    <a:pt x="1749334" y="2259395"/>
                    <a:pt x="1748889" y="2258950"/>
                  </a:cubicBezTo>
                  <a:cubicBezTo>
                    <a:pt x="1748444" y="2258504"/>
                    <a:pt x="1746607" y="2256667"/>
                    <a:pt x="1743378" y="2253439"/>
                  </a:cubicBezTo>
                  <a:lnTo>
                    <a:pt x="1756064" y="2190772"/>
                  </a:lnTo>
                  <a:lnTo>
                    <a:pt x="1557178" y="2048758"/>
                  </a:lnTo>
                  <a:cubicBezTo>
                    <a:pt x="1552020" y="2048758"/>
                    <a:pt x="1543225" y="2042542"/>
                    <a:pt x="1530793" y="2030110"/>
                  </a:cubicBezTo>
                  <a:lnTo>
                    <a:pt x="1520662" y="2013243"/>
                  </a:lnTo>
                  <a:lnTo>
                    <a:pt x="1466054" y="1968823"/>
                  </a:lnTo>
                  <a:cubicBezTo>
                    <a:pt x="1463865" y="1966596"/>
                    <a:pt x="1456981" y="1962328"/>
                    <a:pt x="1445402" y="1956020"/>
                  </a:cubicBezTo>
                  <a:cubicBezTo>
                    <a:pt x="1433824" y="1949711"/>
                    <a:pt x="1410667" y="1934997"/>
                    <a:pt x="1375932" y="1911877"/>
                  </a:cubicBezTo>
                  <a:cubicBezTo>
                    <a:pt x="1345984" y="1899074"/>
                    <a:pt x="1321111" y="1888284"/>
                    <a:pt x="1301313" y="1879508"/>
                  </a:cubicBezTo>
                  <a:cubicBezTo>
                    <a:pt x="1281515" y="1870731"/>
                    <a:pt x="1262849" y="1863226"/>
                    <a:pt x="1245314" y="1856991"/>
                  </a:cubicBezTo>
                  <a:cubicBezTo>
                    <a:pt x="1227779" y="1850757"/>
                    <a:pt x="1214206" y="1846322"/>
                    <a:pt x="1204595" y="1843687"/>
                  </a:cubicBezTo>
                  <a:cubicBezTo>
                    <a:pt x="1194983" y="1841053"/>
                    <a:pt x="1180473" y="1838362"/>
                    <a:pt x="1161065" y="1835616"/>
                  </a:cubicBezTo>
                  <a:cubicBezTo>
                    <a:pt x="1142584" y="1833686"/>
                    <a:pt x="1128528" y="1833306"/>
                    <a:pt x="1118898" y="1834475"/>
                  </a:cubicBezTo>
                  <a:cubicBezTo>
                    <a:pt x="1114083" y="1835059"/>
                    <a:pt x="1107958" y="1835205"/>
                    <a:pt x="1100522" y="1834913"/>
                  </a:cubicBezTo>
                  <a:lnTo>
                    <a:pt x="1074758" y="1832761"/>
                  </a:lnTo>
                  <a:lnTo>
                    <a:pt x="1071311" y="1835337"/>
                  </a:lnTo>
                  <a:cubicBezTo>
                    <a:pt x="1067225" y="1837082"/>
                    <a:pt x="1060218" y="1839698"/>
                    <a:pt x="1050291" y="1843186"/>
                  </a:cubicBezTo>
                  <a:lnTo>
                    <a:pt x="824346" y="1560964"/>
                  </a:lnTo>
                  <a:lnTo>
                    <a:pt x="1298589" y="1297412"/>
                  </a:lnTo>
                  <a:lnTo>
                    <a:pt x="1390182" y="1246511"/>
                  </a:lnTo>
                  <a:cubicBezTo>
                    <a:pt x="1352516" y="1244062"/>
                    <a:pt x="1309551" y="1224143"/>
                    <a:pt x="1261290" y="1186754"/>
                  </a:cubicBezTo>
                  <a:cubicBezTo>
                    <a:pt x="1213028" y="1149366"/>
                    <a:pt x="1168171" y="1107487"/>
                    <a:pt x="1126719" y="1061118"/>
                  </a:cubicBezTo>
                  <a:cubicBezTo>
                    <a:pt x="1085267" y="1014749"/>
                    <a:pt x="1048816" y="965569"/>
                    <a:pt x="1017365" y="913577"/>
                  </a:cubicBezTo>
                  <a:cubicBezTo>
                    <a:pt x="985914" y="861586"/>
                    <a:pt x="969613" y="819151"/>
                    <a:pt x="968463" y="786271"/>
                  </a:cubicBezTo>
                  <a:cubicBezTo>
                    <a:pt x="957961" y="830655"/>
                    <a:pt x="937522" y="877924"/>
                    <a:pt x="907148" y="928078"/>
                  </a:cubicBezTo>
                  <a:cubicBezTo>
                    <a:pt x="884367" y="965694"/>
                    <a:pt x="851352" y="1002209"/>
                    <a:pt x="808104" y="1037622"/>
                  </a:cubicBezTo>
                  <a:lnTo>
                    <a:pt x="761830" y="1072379"/>
                  </a:lnTo>
                  <a:lnTo>
                    <a:pt x="765976" y="1106374"/>
                  </a:lnTo>
                  <a:cubicBezTo>
                    <a:pt x="766494" y="1142612"/>
                    <a:pt x="754973" y="1176094"/>
                    <a:pt x="731413" y="1206822"/>
                  </a:cubicBezTo>
                  <a:cubicBezTo>
                    <a:pt x="699999" y="1247791"/>
                    <a:pt x="660170" y="1268276"/>
                    <a:pt x="611927" y="1268276"/>
                  </a:cubicBezTo>
                  <a:cubicBezTo>
                    <a:pt x="566913" y="1268276"/>
                    <a:pt x="505635" y="1241863"/>
                    <a:pt x="428093" y="1189037"/>
                  </a:cubicBezTo>
                  <a:cubicBezTo>
                    <a:pt x="350551" y="1136210"/>
                    <a:pt x="273056" y="1029602"/>
                    <a:pt x="195607" y="869212"/>
                  </a:cubicBezTo>
                  <a:lnTo>
                    <a:pt x="380750" y="790446"/>
                  </a:lnTo>
                  <a:cubicBezTo>
                    <a:pt x="406133" y="839765"/>
                    <a:pt x="430301" y="878295"/>
                    <a:pt x="453254" y="906035"/>
                  </a:cubicBezTo>
                  <a:cubicBezTo>
                    <a:pt x="476206" y="933775"/>
                    <a:pt x="490688" y="947644"/>
                    <a:pt x="496700" y="947644"/>
                  </a:cubicBezTo>
                  <a:cubicBezTo>
                    <a:pt x="516740" y="947644"/>
                    <a:pt x="536288" y="933793"/>
                    <a:pt x="555344" y="906090"/>
                  </a:cubicBezTo>
                  <a:cubicBezTo>
                    <a:pt x="574400" y="878388"/>
                    <a:pt x="596304" y="841918"/>
                    <a:pt x="621056" y="796680"/>
                  </a:cubicBezTo>
                  <a:cubicBezTo>
                    <a:pt x="644807" y="759273"/>
                    <a:pt x="671035" y="715753"/>
                    <a:pt x="699739" y="666118"/>
                  </a:cubicBezTo>
                  <a:cubicBezTo>
                    <a:pt x="728444" y="616483"/>
                    <a:pt x="761815" y="588010"/>
                    <a:pt x="799853" y="580699"/>
                  </a:cubicBezTo>
                  <a:lnTo>
                    <a:pt x="131704" y="580699"/>
                  </a:lnTo>
                  <a:lnTo>
                    <a:pt x="0" y="342007"/>
                  </a:lnTo>
                  <a:lnTo>
                    <a:pt x="1898500" y="342007"/>
                  </a:lnTo>
                  <a:lnTo>
                    <a:pt x="2037513" y="342007"/>
                  </a:lnTo>
                  <a:lnTo>
                    <a:pt x="2261270" y="342007"/>
                  </a:lnTo>
                  <a:cubicBezTo>
                    <a:pt x="2301126" y="371315"/>
                    <a:pt x="2332899" y="395399"/>
                    <a:pt x="2356588" y="414259"/>
                  </a:cubicBezTo>
                  <a:lnTo>
                    <a:pt x="2363026" y="419508"/>
                  </a:lnTo>
                  <a:lnTo>
                    <a:pt x="2363026" y="0"/>
                  </a:lnTo>
                  <a:close/>
                  <a:moveTo>
                    <a:pt x="1139968" y="580699"/>
                  </a:moveTo>
                  <a:cubicBezTo>
                    <a:pt x="1148503" y="580699"/>
                    <a:pt x="1152520" y="581636"/>
                    <a:pt x="1152019" y="583510"/>
                  </a:cubicBezTo>
                  <a:cubicBezTo>
                    <a:pt x="1151518" y="585384"/>
                    <a:pt x="1151267" y="591276"/>
                    <a:pt x="1151267" y="601184"/>
                  </a:cubicBezTo>
                  <a:cubicBezTo>
                    <a:pt x="1151267" y="635808"/>
                    <a:pt x="1162855" y="673252"/>
                    <a:pt x="1186030" y="713517"/>
                  </a:cubicBezTo>
                  <a:cubicBezTo>
                    <a:pt x="1209206" y="753781"/>
                    <a:pt x="1239952" y="792635"/>
                    <a:pt x="1278268" y="830080"/>
                  </a:cubicBezTo>
                  <a:cubicBezTo>
                    <a:pt x="1316584" y="867524"/>
                    <a:pt x="1356375" y="897666"/>
                    <a:pt x="1397642" y="920508"/>
                  </a:cubicBezTo>
                  <a:cubicBezTo>
                    <a:pt x="1438908" y="943349"/>
                    <a:pt x="1477354" y="954770"/>
                    <a:pt x="1512980" y="954770"/>
                  </a:cubicBezTo>
                  <a:cubicBezTo>
                    <a:pt x="1535728" y="954770"/>
                    <a:pt x="1559553" y="950762"/>
                    <a:pt x="1584454" y="942746"/>
                  </a:cubicBezTo>
                  <a:cubicBezTo>
                    <a:pt x="1609355" y="934730"/>
                    <a:pt x="1632196" y="923254"/>
                    <a:pt x="1652978" y="908317"/>
                  </a:cubicBezTo>
                  <a:cubicBezTo>
                    <a:pt x="1673760" y="893380"/>
                    <a:pt x="1690932" y="875187"/>
                    <a:pt x="1704496" y="853737"/>
                  </a:cubicBezTo>
                  <a:cubicBezTo>
                    <a:pt x="1718060" y="832288"/>
                    <a:pt x="1724842" y="807702"/>
                    <a:pt x="1724842" y="779981"/>
                  </a:cubicBezTo>
                  <a:lnTo>
                    <a:pt x="1724842" y="748474"/>
                  </a:lnTo>
                  <a:cubicBezTo>
                    <a:pt x="1724842" y="708952"/>
                    <a:pt x="1718487" y="679366"/>
                    <a:pt x="1705776" y="659716"/>
                  </a:cubicBezTo>
                  <a:cubicBezTo>
                    <a:pt x="1696244" y="644979"/>
                    <a:pt x="1681091" y="624965"/>
                    <a:pt x="1660317" y="599676"/>
                  </a:cubicBezTo>
                  <a:lnTo>
                    <a:pt x="1644428" y="580699"/>
                  </a:lnTo>
                  <a:lnTo>
                    <a:pt x="1139968" y="580699"/>
                  </a:lnTo>
                  <a:close/>
                  <a:moveTo>
                    <a:pt x="1669065" y="1346653"/>
                  </a:moveTo>
                  <a:lnTo>
                    <a:pt x="1224467" y="1589409"/>
                  </a:lnTo>
                  <a:lnTo>
                    <a:pt x="1413114" y="1718595"/>
                  </a:lnTo>
                  <a:lnTo>
                    <a:pt x="1430762" y="1680588"/>
                  </a:lnTo>
                  <a:cubicBezTo>
                    <a:pt x="1443046" y="1680588"/>
                    <a:pt x="1458910" y="1706658"/>
                    <a:pt x="1478356" y="1758798"/>
                  </a:cubicBezTo>
                  <a:lnTo>
                    <a:pt x="1474849" y="1758798"/>
                  </a:lnTo>
                  <a:lnTo>
                    <a:pt x="1578832" y="1782790"/>
                  </a:lnTo>
                  <a:lnTo>
                    <a:pt x="1668008" y="1918111"/>
                  </a:lnTo>
                  <a:lnTo>
                    <a:pt x="1669065" y="1346653"/>
                  </a:lnTo>
                  <a:close/>
                </a:path>
              </a:pathLst>
            </a:custGeom>
            <a:gradFill flip="none" rotWithShape="1">
              <a:gsLst>
                <a:gs pos="31000">
                  <a:srgbClr val="FF0000"/>
                </a:gs>
                <a:gs pos="50000">
                  <a:srgbClr val="FFFF00">
                    <a:shade val="67500"/>
                    <a:satMod val="115000"/>
                  </a:srgbClr>
                </a:gs>
                <a:gs pos="68000">
                  <a:srgbClr val="0000CC"/>
                </a:gs>
              </a:gsLst>
              <a:lin ang="5400000" scaled="1"/>
              <a:tileRect/>
            </a:gra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>
                <a:solidFill>
                  <a:srgbClr val="C000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D025107-EFB8-45A8-AA82-429CB1D96D86}"/>
                </a:ext>
              </a:extLst>
            </p:cNvPr>
            <p:cNvSpPr/>
            <p:nvPr/>
          </p:nvSpPr>
          <p:spPr>
            <a:xfrm>
              <a:off x="4830872" y="762418"/>
              <a:ext cx="6352659" cy="3555653"/>
            </a:xfrm>
            <a:custGeom>
              <a:avLst/>
              <a:gdLst/>
              <a:ahLst/>
              <a:cxnLst/>
              <a:rect l="l" t="t" r="r" b="b"/>
              <a:pathLst>
                <a:path w="5627648" h="2401175">
                  <a:moveTo>
                    <a:pt x="1164962" y="0"/>
                  </a:moveTo>
                  <a:cubicBezTo>
                    <a:pt x="1265419" y="32435"/>
                    <a:pt x="1327893" y="80854"/>
                    <a:pt x="1352386" y="145259"/>
                  </a:cubicBezTo>
                  <a:cubicBezTo>
                    <a:pt x="1376879" y="209664"/>
                    <a:pt x="1394803" y="265598"/>
                    <a:pt x="1406159" y="313062"/>
                  </a:cubicBezTo>
                  <a:cubicBezTo>
                    <a:pt x="1408960" y="320001"/>
                    <a:pt x="1411062" y="326008"/>
                    <a:pt x="1412463" y="331083"/>
                  </a:cubicBezTo>
                  <a:lnTo>
                    <a:pt x="1413708" y="338445"/>
                  </a:lnTo>
                  <a:lnTo>
                    <a:pt x="1526055" y="338445"/>
                  </a:lnTo>
                  <a:lnTo>
                    <a:pt x="1566085" y="338445"/>
                  </a:lnTo>
                  <a:lnTo>
                    <a:pt x="3584289" y="338445"/>
                  </a:lnTo>
                  <a:lnTo>
                    <a:pt x="3607877" y="338445"/>
                  </a:lnTo>
                  <a:lnTo>
                    <a:pt x="5479077" y="338445"/>
                  </a:lnTo>
                  <a:lnTo>
                    <a:pt x="5627648" y="577137"/>
                  </a:lnTo>
                  <a:lnTo>
                    <a:pt x="5253856" y="577137"/>
                  </a:lnTo>
                  <a:lnTo>
                    <a:pt x="5253856" y="1293850"/>
                  </a:lnTo>
                  <a:lnTo>
                    <a:pt x="5253856" y="2401175"/>
                  </a:lnTo>
                  <a:lnTo>
                    <a:pt x="5070884" y="2261511"/>
                  </a:lnTo>
                  <a:cubicBezTo>
                    <a:pt x="5070884" y="2219057"/>
                    <a:pt x="5060688" y="2164375"/>
                    <a:pt x="5040296" y="2097465"/>
                  </a:cubicBezTo>
                  <a:cubicBezTo>
                    <a:pt x="5019904" y="2030556"/>
                    <a:pt x="4991803" y="1962366"/>
                    <a:pt x="4955991" y="1892896"/>
                  </a:cubicBezTo>
                  <a:cubicBezTo>
                    <a:pt x="4920180" y="1823426"/>
                    <a:pt x="4878162" y="1760153"/>
                    <a:pt x="4829937" y="1703078"/>
                  </a:cubicBezTo>
                  <a:cubicBezTo>
                    <a:pt x="4781713" y="1646002"/>
                    <a:pt x="4743387" y="1608613"/>
                    <a:pt x="4714961" y="1590912"/>
                  </a:cubicBezTo>
                  <a:cubicBezTo>
                    <a:pt x="4709469" y="1618596"/>
                    <a:pt x="4693326" y="1650966"/>
                    <a:pt x="4666533" y="1688020"/>
                  </a:cubicBezTo>
                  <a:cubicBezTo>
                    <a:pt x="4639739" y="1725074"/>
                    <a:pt x="4609884" y="1756906"/>
                    <a:pt x="4576967" y="1783514"/>
                  </a:cubicBezTo>
                  <a:cubicBezTo>
                    <a:pt x="4544050" y="1810122"/>
                    <a:pt x="4508063" y="1831247"/>
                    <a:pt x="4469004" y="1846888"/>
                  </a:cubicBezTo>
                  <a:cubicBezTo>
                    <a:pt x="4429946" y="1862531"/>
                    <a:pt x="4391305" y="1870351"/>
                    <a:pt x="4353081" y="1870351"/>
                  </a:cubicBezTo>
                  <a:cubicBezTo>
                    <a:pt x="4259861" y="1870351"/>
                    <a:pt x="4179462" y="1839058"/>
                    <a:pt x="4111884" y="1776472"/>
                  </a:cubicBezTo>
                  <a:cubicBezTo>
                    <a:pt x="4044307" y="1713886"/>
                    <a:pt x="4010517" y="1638784"/>
                    <a:pt x="4010517" y="1551167"/>
                  </a:cubicBezTo>
                  <a:cubicBezTo>
                    <a:pt x="4010517" y="1516655"/>
                    <a:pt x="4017652" y="1478607"/>
                    <a:pt x="4031921" y="1437026"/>
                  </a:cubicBezTo>
                  <a:cubicBezTo>
                    <a:pt x="4046190" y="1395444"/>
                    <a:pt x="4069337" y="1357313"/>
                    <a:pt x="4101363" y="1322634"/>
                  </a:cubicBezTo>
                  <a:lnTo>
                    <a:pt x="4133832" y="1293850"/>
                  </a:lnTo>
                  <a:lnTo>
                    <a:pt x="4155749" y="1274421"/>
                  </a:lnTo>
                  <a:cubicBezTo>
                    <a:pt x="4175992" y="1259619"/>
                    <a:pt x="4198351" y="1246085"/>
                    <a:pt x="4222825" y="1233820"/>
                  </a:cubicBezTo>
                  <a:cubicBezTo>
                    <a:pt x="4271773" y="1209290"/>
                    <a:pt x="4330444" y="1197025"/>
                    <a:pt x="4398838" y="1197025"/>
                  </a:cubicBezTo>
                  <a:cubicBezTo>
                    <a:pt x="4423220" y="1197025"/>
                    <a:pt x="4448891" y="1198370"/>
                    <a:pt x="4475851" y="1201061"/>
                  </a:cubicBezTo>
                  <a:cubicBezTo>
                    <a:pt x="4496071" y="1203079"/>
                    <a:pt x="4513365" y="1206104"/>
                    <a:pt x="4527729" y="1210136"/>
                  </a:cubicBezTo>
                  <a:lnTo>
                    <a:pt x="4534803" y="1212444"/>
                  </a:lnTo>
                  <a:lnTo>
                    <a:pt x="4534533" y="1207031"/>
                  </a:lnTo>
                  <a:cubicBezTo>
                    <a:pt x="4534757" y="1204628"/>
                    <a:pt x="4535301" y="1201701"/>
                    <a:pt x="4536165" y="1198250"/>
                  </a:cubicBezTo>
                  <a:cubicBezTo>
                    <a:pt x="4539615" y="1184445"/>
                    <a:pt x="4541341" y="1167987"/>
                    <a:pt x="4541341" y="1148875"/>
                  </a:cubicBezTo>
                  <a:cubicBezTo>
                    <a:pt x="4541341" y="1085491"/>
                    <a:pt x="4524149" y="1032460"/>
                    <a:pt x="4489767" y="989784"/>
                  </a:cubicBezTo>
                  <a:cubicBezTo>
                    <a:pt x="4455385" y="947107"/>
                    <a:pt x="4410788" y="911528"/>
                    <a:pt x="4355976" y="883045"/>
                  </a:cubicBezTo>
                  <a:cubicBezTo>
                    <a:pt x="4301165" y="854564"/>
                    <a:pt x="4240999" y="831852"/>
                    <a:pt x="4175482" y="814911"/>
                  </a:cubicBezTo>
                  <a:cubicBezTo>
                    <a:pt x="4109964" y="797971"/>
                    <a:pt x="4048111" y="783692"/>
                    <a:pt x="3989922" y="772077"/>
                  </a:cubicBezTo>
                  <a:cubicBezTo>
                    <a:pt x="3954964" y="765063"/>
                    <a:pt x="3921676" y="758523"/>
                    <a:pt x="3890058" y="752455"/>
                  </a:cubicBezTo>
                  <a:cubicBezTo>
                    <a:pt x="3858441" y="746388"/>
                    <a:pt x="3824207" y="736655"/>
                    <a:pt x="3787357" y="723259"/>
                  </a:cubicBezTo>
                  <a:lnTo>
                    <a:pt x="3734195" y="577137"/>
                  </a:lnTo>
                  <a:lnTo>
                    <a:pt x="3715993" y="577137"/>
                  </a:lnTo>
                  <a:lnTo>
                    <a:pt x="1728929" y="577137"/>
                  </a:lnTo>
                  <a:lnTo>
                    <a:pt x="1891386" y="640317"/>
                  </a:lnTo>
                  <a:cubicBezTo>
                    <a:pt x="1958852" y="869101"/>
                    <a:pt x="2031568" y="1055172"/>
                    <a:pt x="2109537" y="1198528"/>
                  </a:cubicBezTo>
                  <a:lnTo>
                    <a:pt x="2164637" y="1293850"/>
                  </a:lnTo>
                  <a:lnTo>
                    <a:pt x="2168460" y="1300465"/>
                  </a:lnTo>
                  <a:cubicBezTo>
                    <a:pt x="2227831" y="1396822"/>
                    <a:pt x="2288542" y="1476437"/>
                    <a:pt x="2350595" y="1539310"/>
                  </a:cubicBezTo>
                  <a:cubicBezTo>
                    <a:pt x="2433332" y="1623142"/>
                    <a:pt x="2517915" y="1681461"/>
                    <a:pt x="2604346" y="1714266"/>
                  </a:cubicBezTo>
                  <a:cubicBezTo>
                    <a:pt x="2690775" y="1747072"/>
                    <a:pt x="2777333" y="1763474"/>
                    <a:pt x="2864023" y="1763474"/>
                  </a:cubicBezTo>
                  <a:cubicBezTo>
                    <a:pt x="2944293" y="1763474"/>
                    <a:pt x="3012241" y="1747972"/>
                    <a:pt x="3067869" y="1716966"/>
                  </a:cubicBezTo>
                  <a:cubicBezTo>
                    <a:pt x="3123497" y="1685961"/>
                    <a:pt x="3169115" y="1647273"/>
                    <a:pt x="3204722" y="1600904"/>
                  </a:cubicBezTo>
                  <a:cubicBezTo>
                    <a:pt x="3240329" y="1554535"/>
                    <a:pt x="3266853" y="1504659"/>
                    <a:pt x="3284295" y="1451276"/>
                  </a:cubicBezTo>
                  <a:cubicBezTo>
                    <a:pt x="3301737" y="1397893"/>
                    <a:pt x="3310458" y="1349733"/>
                    <a:pt x="3310458" y="1306797"/>
                  </a:cubicBezTo>
                  <a:lnTo>
                    <a:pt x="3309076" y="1293850"/>
                  </a:lnTo>
                  <a:lnTo>
                    <a:pt x="3304697" y="1252823"/>
                  </a:lnTo>
                  <a:cubicBezTo>
                    <a:pt x="3300856" y="1233873"/>
                    <a:pt x="3295095" y="1213966"/>
                    <a:pt x="3287413" y="1193101"/>
                  </a:cubicBezTo>
                  <a:cubicBezTo>
                    <a:pt x="3272049" y="1151370"/>
                    <a:pt x="3251722" y="1113101"/>
                    <a:pt x="3226432" y="1078291"/>
                  </a:cubicBezTo>
                  <a:cubicBezTo>
                    <a:pt x="3201141" y="1043482"/>
                    <a:pt x="3171722" y="1015380"/>
                    <a:pt x="3138175" y="993986"/>
                  </a:cubicBezTo>
                  <a:cubicBezTo>
                    <a:pt x="3113013" y="977941"/>
                    <a:pt x="3086225" y="967912"/>
                    <a:pt x="3057808" y="963901"/>
                  </a:cubicBezTo>
                  <a:lnTo>
                    <a:pt x="3030003" y="961975"/>
                  </a:lnTo>
                  <a:lnTo>
                    <a:pt x="3052366" y="1019230"/>
                  </a:lnTo>
                  <a:cubicBezTo>
                    <a:pt x="3058174" y="1041942"/>
                    <a:pt x="3061078" y="1065062"/>
                    <a:pt x="3061078" y="1088589"/>
                  </a:cubicBezTo>
                  <a:cubicBezTo>
                    <a:pt x="3061078" y="1145739"/>
                    <a:pt x="3049286" y="1194678"/>
                    <a:pt x="3025703" y="1235406"/>
                  </a:cubicBezTo>
                  <a:cubicBezTo>
                    <a:pt x="3013911" y="1255771"/>
                    <a:pt x="3000739" y="1274212"/>
                    <a:pt x="2986187" y="1290731"/>
                  </a:cubicBezTo>
                  <a:lnTo>
                    <a:pt x="2982783" y="1293850"/>
                  </a:lnTo>
                  <a:lnTo>
                    <a:pt x="2938392" y="1334518"/>
                  </a:lnTo>
                  <a:cubicBezTo>
                    <a:pt x="2903769" y="1359864"/>
                    <a:pt x="2865944" y="1378317"/>
                    <a:pt x="2824919" y="1389877"/>
                  </a:cubicBezTo>
                  <a:cubicBezTo>
                    <a:pt x="2783893" y="1401437"/>
                    <a:pt x="2746106" y="1407217"/>
                    <a:pt x="2711556" y="1407217"/>
                  </a:cubicBezTo>
                  <a:cubicBezTo>
                    <a:pt x="2594103" y="1407217"/>
                    <a:pt x="2501272" y="1370459"/>
                    <a:pt x="2433064" y="1296944"/>
                  </a:cubicBezTo>
                  <a:lnTo>
                    <a:pt x="2430671" y="1293850"/>
                  </a:lnTo>
                  <a:lnTo>
                    <a:pt x="2388302" y="1239077"/>
                  </a:lnTo>
                  <a:cubicBezTo>
                    <a:pt x="2349935" y="1178478"/>
                    <a:pt x="2330751" y="1109686"/>
                    <a:pt x="2330751" y="1032701"/>
                  </a:cubicBezTo>
                  <a:cubicBezTo>
                    <a:pt x="2330751" y="987724"/>
                    <a:pt x="2340798" y="941318"/>
                    <a:pt x="2360894" y="893483"/>
                  </a:cubicBezTo>
                  <a:cubicBezTo>
                    <a:pt x="2380989" y="845648"/>
                    <a:pt x="2411299" y="800791"/>
                    <a:pt x="2451823" y="758912"/>
                  </a:cubicBezTo>
                  <a:cubicBezTo>
                    <a:pt x="2492347" y="717033"/>
                    <a:pt x="2542232" y="682205"/>
                    <a:pt x="2601478" y="654429"/>
                  </a:cubicBezTo>
                  <a:cubicBezTo>
                    <a:pt x="2660725" y="626652"/>
                    <a:pt x="2728793" y="612763"/>
                    <a:pt x="2805686" y="612763"/>
                  </a:cubicBezTo>
                  <a:cubicBezTo>
                    <a:pt x="2852185" y="612763"/>
                    <a:pt x="2917359" y="623859"/>
                    <a:pt x="3001210" y="646051"/>
                  </a:cubicBezTo>
                  <a:cubicBezTo>
                    <a:pt x="3085060" y="668243"/>
                    <a:pt x="3167519" y="708795"/>
                    <a:pt x="3248586" y="767707"/>
                  </a:cubicBezTo>
                  <a:cubicBezTo>
                    <a:pt x="3329653" y="826620"/>
                    <a:pt x="3400014" y="907167"/>
                    <a:pt x="3459669" y="1009350"/>
                  </a:cubicBezTo>
                  <a:cubicBezTo>
                    <a:pt x="3504409" y="1085987"/>
                    <a:pt x="3532373" y="1179225"/>
                    <a:pt x="3543558" y="1289062"/>
                  </a:cubicBezTo>
                  <a:lnTo>
                    <a:pt x="3543790" y="1293850"/>
                  </a:lnTo>
                  <a:lnTo>
                    <a:pt x="3549151" y="1404434"/>
                  </a:lnTo>
                  <a:cubicBezTo>
                    <a:pt x="3549151" y="1488822"/>
                    <a:pt x="3536385" y="1572329"/>
                    <a:pt x="3510853" y="1654955"/>
                  </a:cubicBezTo>
                  <a:cubicBezTo>
                    <a:pt x="3485321" y="1737581"/>
                    <a:pt x="3445419" y="1812757"/>
                    <a:pt x="3391145" y="1880482"/>
                  </a:cubicBezTo>
                  <a:cubicBezTo>
                    <a:pt x="3336871" y="1948208"/>
                    <a:pt x="3269183" y="2003234"/>
                    <a:pt x="3188079" y="2045558"/>
                  </a:cubicBezTo>
                  <a:cubicBezTo>
                    <a:pt x="3106974" y="2087882"/>
                    <a:pt x="3010607" y="2109044"/>
                    <a:pt x="2898981" y="2109044"/>
                  </a:cubicBezTo>
                  <a:cubicBezTo>
                    <a:pt x="2859978" y="2109044"/>
                    <a:pt x="2811327" y="2104312"/>
                    <a:pt x="2753027" y="2094849"/>
                  </a:cubicBezTo>
                  <a:cubicBezTo>
                    <a:pt x="2694727" y="2085386"/>
                    <a:pt x="2629561" y="2063658"/>
                    <a:pt x="2557531" y="2029665"/>
                  </a:cubicBezTo>
                  <a:cubicBezTo>
                    <a:pt x="2485500" y="1995672"/>
                    <a:pt x="2409907" y="1945843"/>
                    <a:pt x="2330751" y="1880176"/>
                  </a:cubicBezTo>
                  <a:cubicBezTo>
                    <a:pt x="2251595" y="1814510"/>
                    <a:pt x="2173395" y="1725844"/>
                    <a:pt x="2096150" y="1614180"/>
                  </a:cubicBezTo>
                  <a:cubicBezTo>
                    <a:pt x="2038216" y="1530432"/>
                    <a:pt x="1982391" y="1431874"/>
                    <a:pt x="1928674" y="1318504"/>
                  </a:cubicBezTo>
                  <a:lnTo>
                    <a:pt x="1917627" y="1293850"/>
                  </a:lnTo>
                  <a:lnTo>
                    <a:pt x="1875660" y="1200198"/>
                  </a:lnTo>
                  <a:cubicBezTo>
                    <a:pt x="1814630" y="1056415"/>
                    <a:pt x="1759545" y="875539"/>
                    <a:pt x="1710407" y="657571"/>
                  </a:cubicBezTo>
                  <a:lnTo>
                    <a:pt x="1693009" y="577137"/>
                  </a:lnTo>
                  <a:lnTo>
                    <a:pt x="1657759" y="577137"/>
                  </a:lnTo>
                  <a:lnTo>
                    <a:pt x="1425029" y="577137"/>
                  </a:lnTo>
                  <a:lnTo>
                    <a:pt x="1425029" y="1293850"/>
                  </a:lnTo>
                  <a:lnTo>
                    <a:pt x="1425029" y="2394050"/>
                  </a:lnTo>
                  <a:lnTo>
                    <a:pt x="1164962" y="2206903"/>
                  </a:lnTo>
                  <a:lnTo>
                    <a:pt x="1164962" y="1293850"/>
                  </a:lnTo>
                  <a:lnTo>
                    <a:pt x="1164962" y="1191793"/>
                  </a:lnTo>
                  <a:cubicBezTo>
                    <a:pt x="1164962" y="1171234"/>
                    <a:pt x="1155638" y="1135265"/>
                    <a:pt x="1136990" y="1083886"/>
                  </a:cubicBezTo>
                  <a:cubicBezTo>
                    <a:pt x="1118342" y="1032507"/>
                    <a:pt x="1085787" y="977816"/>
                    <a:pt x="1039325" y="919812"/>
                  </a:cubicBezTo>
                  <a:cubicBezTo>
                    <a:pt x="1028303" y="893464"/>
                    <a:pt x="1008626" y="865622"/>
                    <a:pt x="980292" y="836287"/>
                  </a:cubicBezTo>
                  <a:cubicBezTo>
                    <a:pt x="951959" y="806951"/>
                    <a:pt x="919163" y="779174"/>
                    <a:pt x="881904" y="752956"/>
                  </a:cubicBezTo>
                  <a:cubicBezTo>
                    <a:pt x="844645" y="726738"/>
                    <a:pt x="805448" y="705529"/>
                    <a:pt x="764311" y="689331"/>
                  </a:cubicBezTo>
                  <a:cubicBezTo>
                    <a:pt x="723175" y="673132"/>
                    <a:pt x="685294" y="665033"/>
                    <a:pt x="650671" y="665033"/>
                  </a:cubicBezTo>
                  <a:cubicBezTo>
                    <a:pt x="592742" y="665033"/>
                    <a:pt x="538515" y="679431"/>
                    <a:pt x="487989" y="708229"/>
                  </a:cubicBezTo>
                  <a:cubicBezTo>
                    <a:pt x="437463" y="737027"/>
                    <a:pt x="398507" y="768737"/>
                    <a:pt x="371120" y="803361"/>
                  </a:cubicBezTo>
                  <a:cubicBezTo>
                    <a:pt x="384146" y="791708"/>
                    <a:pt x="415244" y="785882"/>
                    <a:pt x="464415" y="785882"/>
                  </a:cubicBezTo>
                  <a:cubicBezTo>
                    <a:pt x="613969" y="785882"/>
                    <a:pt x="721208" y="815097"/>
                    <a:pt x="786132" y="873527"/>
                  </a:cubicBezTo>
                  <a:cubicBezTo>
                    <a:pt x="851056" y="931957"/>
                    <a:pt x="883518" y="1011270"/>
                    <a:pt x="883518" y="1111468"/>
                  </a:cubicBezTo>
                  <a:cubicBezTo>
                    <a:pt x="883518" y="1153662"/>
                    <a:pt x="867972" y="1211184"/>
                    <a:pt x="836880" y="1284032"/>
                  </a:cubicBezTo>
                  <a:lnTo>
                    <a:pt x="832312" y="1293850"/>
                  </a:lnTo>
                  <a:lnTo>
                    <a:pt x="800605" y="1361989"/>
                  </a:lnTo>
                  <a:cubicBezTo>
                    <a:pt x="745329" y="1472744"/>
                    <a:pt x="649595" y="1596720"/>
                    <a:pt x="513400" y="1733916"/>
                  </a:cubicBezTo>
                  <a:lnTo>
                    <a:pt x="257953" y="1438000"/>
                  </a:lnTo>
                  <a:lnTo>
                    <a:pt x="296250" y="1404434"/>
                  </a:lnTo>
                  <a:cubicBezTo>
                    <a:pt x="316735" y="1388996"/>
                    <a:pt x="342462" y="1368539"/>
                    <a:pt x="373430" y="1343063"/>
                  </a:cubicBezTo>
                  <a:cubicBezTo>
                    <a:pt x="388914" y="1330325"/>
                    <a:pt x="407982" y="1314783"/>
                    <a:pt x="430633" y="1296436"/>
                  </a:cubicBezTo>
                  <a:lnTo>
                    <a:pt x="433841" y="1293850"/>
                  </a:lnTo>
                  <a:lnTo>
                    <a:pt x="509337" y="1232985"/>
                  </a:lnTo>
                  <a:cubicBezTo>
                    <a:pt x="539433" y="1186078"/>
                    <a:pt x="564900" y="1144366"/>
                    <a:pt x="585737" y="1107850"/>
                  </a:cubicBezTo>
                  <a:cubicBezTo>
                    <a:pt x="606575" y="1071333"/>
                    <a:pt x="616993" y="1046915"/>
                    <a:pt x="616993" y="1034594"/>
                  </a:cubicBezTo>
                  <a:cubicBezTo>
                    <a:pt x="616993" y="1021086"/>
                    <a:pt x="604469" y="1014332"/>
                    <a:pt x="579419" y="1014332"/>
                  </a:cubicBezTo>
                  <a:cubicBezTo>
                    <a:pt x="578974" y="1014332"/>
                    <a:pt x="568648" y="1018934"/>
                    <a:pt x="548442" y="1028137"/>
                  </a:cubicBezTo>
                  <a:cubicBezTo>
                    <a:pt x="528235" y="1037340"/>
                    <a:pt x="498315" y="1050459"/>
                    <a:pt x="458681" y="1067492"/>
                  </a:cubicBezTo>
                  <a:cubicBezTo>
                    <a:pt x="420866" y="1085342"/>
                    <a:pt x="385027" y="1103072"/>
                    <a:pt x="351164" y="1120680"/>
                  </a:cubicBezTo>
                  <a:cubicBezTo>
                    <a:pt x="317301" y="1138289"/>
                    <a:pt x="285321" y="1147093"/>
                    <a:pt x="255225" y="1147093"/>
                  </a:cubicBezTo>
                  <a:cubicBezTo>
                    <a:pt x="201601" y="1147093"/>
                    <a:pt x="158405" y="1137510"/>
                    <a:pt x="125636" y="1118342"/>
                  </a:cubicBezTo>
                  <a:cubicBezTo>
                    <a:pt x="92868" y="1099175"/>
                    <a:pt x="66984" y="1075313"/>
                    <a:pt x="47983" y="1046757"/>
                  </a:cubicBezTo>
                  <a:cubicBezTo>
                    <a:pt x="28983" y="1018201"/>
                    <a:pt x="16236" y="987659"/>
                    <a:pt x="9741" y="955132"/>
                  </a:cubicBezTo>
                  <a:cubicBezTo>
                    <a:pt x="3247" y="922605"/>
                    <a:pt x="0" y="893204"/>
                    <a:pt x="0" y="866930"/>
                  </a:cubicBezTo>
                  <a:cubicBezTo>
                    <a:pt x="0" y="828410"/>
                    <a:pt x="7005" y="787533"/>
                    <a:pt x="21014" y="744300"/>
                  </a:cubicBezTo>
                  <a:cubicBezTo>
                    <a:pt x="35023" y="701067"/>
                    <a:pt x="55999" y="670785"/>
                    <a:pt x="83943" y="653454"/>
                  </a:cubicBezTo>
                  <a:cubicBezTo>
                    <a:pt x="132632" y="569214"/>
                    <a:pt x="183176" y="510274"/>
                    <a:pt x="235575" y="476634"/>
                  </a:cubicBezTo>
                  <a:cubicBezTo>
                    <a:pt x="287975" y="442993"/>
                    <a:pt x="338176" y="418185"/>
                    <a:pt x="386177" y="402209"/>
                  </a:cubicBezTo>
                  <a:cubicBezTo>
                    <a:pt x="434179" y="386234"/>
                    <a:pt x="477403" y="375768"/>
                    <a:pt x="515849" y="370814"/>
                  </a:cubicBezTo>
                  <a:cubicBezTo>
                    <a:pt x="554296" y="365860"/>
                    <a:pt x="583130" y="363383"/>
                    <a:pt x="602353" y="363383"/>
                  </a:cubicBezTo>
                  <a:lnTo>
                    <a:pt x="662527" y="363383"/>
                  </a:lnTo>
                  <a:lnTo>
                    <a:pt x="662527" y="399009"/>
                  </a:lnTo>
                  <a:cubicBezTo>
                    <a:pt x="713851" y="378190"/>
                    <a:pt x="769627" y="382810"/>
                    <a:pt x="829857" y="412869"/>
                  </a:cubicBezTo>
                  <a:cubicBezTo>
                    <a:pt x="890087" y="442928"/>
                    <a:pt x="944500" y="480400"/>
                    <a:pt x="993095" y="525285"/>
                  </a:cubicBezTo>
                  <a:cubicBezTo>
                    <a:pt x="1041691" y="570170"/>
                    <a:pt x="1086075" y="621772"/>
                    <a:pt x="1126247" y="680090"/>
                  </a:cubicBezTo>
                  <a:cubicBezTo>
                    <a:pt x="1136289" y="694670"/>
                    <a:pt x="1144628" y="708901"/>
                    <a:pt x="1151263" y="722784"/>
                  </a:cubicBezTo>
                  <a:lnTo>
                    <a:pt x="1164962" y="760388"/>
                  </a:lnTo>
                  <a:lnTo>
                    <a:pt x="1164962" y="0"/>
                  </a:lnTo>
                  <a:close/>
                  <a:moveTo>
                    <a:pt x="4256805" y="577137"/>
                  </a:moveTo>
                  <a:lnTo>
                    <a:pt x="4264089" y="577869"/>
                  </a:lnTo>
                  <a:cubicBezTo>
                    <a:pt x="4311686" y="584806"/>
                    <a:pt x="4360406" y="602625"/>
                    <a:pt x="4410249" y="631327"/>
                  </a:cubicBezTo>
                  <a:cubicBezTo>
                    <a:pt x="4489999" y="677251"/>
                    <a:pt x="4559033" y="729382"/>
                    <a:pt x="4617352" y="787719"/>
                  </a:cubicBezTo>
                  <a:cubicBezTo>
                    <a:pt x="4675671" y="846056"/>
                    <a:pt x="4721520" y="912325"/>
                    <a:pt x="4754901" y="986527"/>
                  </a:cubicBezTo>
                  <a:cubicBezTo>
                    <a:pt x="4788281" y="1060729"/>
                    <a:pt x="4804971" y="1143030"/>
                    <a:pt x="4804971" y="1233430"/>
                  </a:cubicBezTo>
                  <a:lnTo>
                    <a:pt x="4799356" y="1293850"/>
                  </a:lnTo>
                  <a:lnTo>
                    <a:pt x="4794284" y="1348434"/>
                  </a:lnTo>
                  <a:cubicBezTo>
                    <a:pt x="4856815" y="1395490"/>
                    <a:pt x="4908982" y="1446053"/>
                    <a:pt x="4950786" y="1500122"/>
                  </a:cubicBezTo>
                  <a:cubicBezTo>
                    <a:pt x="4971689" y="1527157"/>
                    <a:pt x="4986020" y="1553046"/>
                    <a:pt x="4993781" y="1577789"/>
                  </a:cubicBezTo>
                  <a:lnTo>
                    <a:pt x="4997350" y="1592058"/>
                  </a:lnTo>
                  <a:lnTo>
                    <a:pt x="4997350" y="1293850"/>
                  </a:lnTo>
                  <a:lnTo>
                    <a:pt x="4997350" y="577137"/>
                  </a:lnTo>
                  <a:lnTo>
                    <a:pt x="4256805" y="577137"/>
                  </a:lnTo>
                  <a:close/>
                </a:path>
              </a:pathLst>
            </a:custGeom>
            <a:gradFill flip="none" rotWithShape="1">
              <a:gsLst>
                <a:gs pos="31000">
                  <a:srgbClr val="FF0000"/>
                </a:gs>
                <a:gs pos="50000">
                  <a:srgbClr val="FFFF00">
                    <a:shade val="67500"/>
                    <a:satMod val="115000"/>
                  </a:srgbClr>
                </a:gs>
                <a:gs pos="68000">
                  <a:srgbClr val="0000CC"/>
                </a:gs>
              </a:gsLst>
              <a:lin ang="5400000" scaled="1"/>
              <a:tileRect/>
            </a:gra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1">
                <a:solidFill>
                  <a:srgbClr val="FE0003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D1A9C4-005F-4C16-ABF9-25DD3B7D415E}"/>
                </a:ext>
              </a:extLst>
            </p:cNvPr>
            <p:cNvSpPr txBox="1"/>
            <p:nvPr/>
          </p:nvSpPr>
          <p:spPr>
            <a:xfrm>
              <a:off x="4547304" y="3922903"/>
              <a:ext cx="7086774" cy="875062"/>
            </a:xfrm>
            <a:prstGeom prst="rect">
              <a:avLst/>
            </a:prstGeom>
            <a:noFill/>
            <a:ln>
              <a:noFill/>
            </a:ln>
            <a:effectLst/>
            <a:sp3d prstMaterial="softEdge">
              <a:bevelT w="1270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01730-878558</a:t>
              </a:r>
            </a:p>
            <a:p>
              <a:pPr algn="ctr"/>
              <a:r>
                <a:rPr lang="en-US" sz="24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shofiuddintsc@gmail.com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106363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9925" y="129486"/>
            <a:ext cx="26670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5958" y="1028706"/>
            <a:ext cx="5372100" cy="400110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50000"/>
                  <a:lumMod val="50000"/>
                  <a:lumOff val="5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স্টার্ট</a:t>
            </a:r>
            <a:r>
              <a:rPr lang="en-US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কতক্ষন</a:t>
            </a:r>
            <a:r>
              <a:rPr lang="en-US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0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85957" y="1550455"/>
            <a:ext cx="2564607" cy="285751"/>
          </a:xfrm>
          <a:prstGeom prst="rect">
            <a:avLst/>
          </a:prstGeom>
          <a:solidFill>
            <a:schemeClr val="accent2">
              <a:lumMod val="20000"/>
              <a:lumOff val="80000"/>
              <a:alpha val="1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2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85957" y="1950505"/>
            <a:ext cx="2564607" cy="285751"/>
          </a:xfrm>
          <a:prstGeom prst="rect">
            <a:avLst/>
          </a:prstGeom>
          <a:solidFill>
            <a:schemeClr val="accent2">
              <a:lumMod val="20000"/>
              <a:lumOff val="80000"/>
              <a:alpha val="1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১৫ </a:t>
            </a:r>
            <a:r>
              <a:rPr lang="en-US" sz="2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93451" y="1950505"/>
            <a:ext cx="2564607" cy="285751"/>
          </a:xfrm>
          <a:prstGeom prst="rect">
            <a:avLst/>
          </a:prstGeom>
          <a:solidFill>
            <a:schemeClr val="accent2">
              <a:lumMod val="20000"/>
              <a:lumOff val="80000"/>
              <a:alpha val="1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নেই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93451" y="1550455"/>
            <a:ext cx="2564607" cy="285751"/>
          </a:xfrm>
          <a:prstGeom prst="rect">
            <a:avLst/>
          </a:prstGeom>
          <a:solidFill>
            <a:schemeClr val="accent2">
              <a:lumMod val="20000"/>
              <a:lumOff val="80000"/>
              <a:alpha val="1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২/৩ </a:t>
            </a:r>
            <a:r>
              <a:rPr lang="en-US" sz="2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5958" y="2500487"/>
            <a:ext cx="5372100" cy="400110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50000"/>
                  <a:lumMod val="50000"/>
                  <a:lumOff val="5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থ্রেসারটি</a:t>
            </a:r>
            <a:r>
              <a:rPr lang="en-US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দক্ষতায়</a:t>
            </a:r>
            <a:r>
              <a:rPr lang="en-US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চালাতে</a:t>
            </a:r>
            <a:r>
              <a:rPr lang="en-US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দরকার</a:t>
            </a:r>
            <a:r>
              <a:rPr lang="bn-BD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0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85958" y="3022237"/>
            <a:ext cx="2564607" cy="285751"/>
          </a:xfrm>
          <a:prstGeom prst="rect">
            <a:avLst/>
          </a:prstGeom>
          <a:solidFill>
            <a:schemeClr val="accent2">
              <a:lumMod val="20000"/>
              <a:lumOff val="80000"/>
              <a:alpha val="1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2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জন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85958" y="3422287"/>
            <a:ext cx="2564607" cy="285751"/>
          </a:xfrm>
          <a:prstGeom prst="rect">
            <a:avLst/>
          </a:prstGeom>
          <a:solidFill>
            <a:schemeClr val="accent2">
              <a:lumMod val="20000"/>
              <a:lumOff val="80000"/>
              <a:alpha val="1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৫ </a:t>
            </a:r>
            <a:r>
              <a:rPr lang="en-US" sz="2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জন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93453" y="3422287"/>
            <a:ext cx="2564607" cy="285751"/>
          </a:xfrm>
          <a:prstGeom prst="rect">
            <a:avLst/>
          </a:prstGeom>
          <a:solidFill>
            <a:schemeClr val="accent2">
              <a:lumMod val="20000"/>
              <a:lumOff val="80000"/>
              <a:alpha val="1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নেই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93453" y="3022237"/>
            <a:ext cx="2564607" cy="285751"/>
          </a:xfrm>
          <a:prstGeom prst="rect">
            <a:avLst/>
          </a:prstGeom>
          <a:solidFill>
            <a:schemeClr val="accent2">
              <a:lumMod val="20000"/>
              <a:lumOff val="80000"/>
              <a:alpha val="1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sz="2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জন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548+4515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4658" y="3886201"/>
            <a:ext cx="3314700" cy="914400"/>
          </a:xfrm>
          <a:prstGeom prst="roundRect">
            <a:avLst/>
          </a:prstGeom>
        </p:spPr>
      </p:pic>
      <p:pic>
        <p:nvPicPr>
          <p:cNvPr id="17" name="Picture 16" descr="15151511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1" y="3886207"/>
            <a:ext cx="3371851" cy="97155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60512" y="338410"/>
            <a:ext cx="251897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সঠিক উত্তরটিতে ক্লিক করুন। </a:t>
            </a:r>
            <a:endParaRPr lang="en-US" sz="20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885958" y="1561213"/>
            <a:ext cx="2564607" cy="285751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শস্য</a:t>
            </a:r>
            <a:r>
              <a:rPr lang="en-US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আগে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86309" y="3411529"/>
            <a:ext cx="2564607" cy="285751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ঢিলাঢালা</a:t>
            </a:r>
            <a:r>
              <a:rPr lang="en-US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পোশাকে</a:t>
            </a:r>
            <a:r>
              <a:rPr lang="en-US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50444" y="109902"/>
            <a:ext cx="22860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5958" y="1028706"/>
            <a:ext cx="5372100" cy="400110"/>
          </a:xfrm>
          <a:prstGeom prst="rect">
            <a:avLst/>
          </a:prstGeom>
          <a:gradFill>
            <a:gsLst>
              <a:gs pos="92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tint val="37000"/>
                  <a:satMod val="300000"/>
                  <a:alpha val="55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solidFill>
              <a:srgbClr val="0000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শস্য</a:t>
            </a:r>
            <a:r>
              <a:rPr lang="en-US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যন্ত্রে</a:t>
            </a:r>
            <a:r>
              <a:rPr lang="en-US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করাতে</a:t>
            </a:r>
            <a:r>
              <a:rPr lang="en-US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0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86309" y="1561213"/>
            <a:ext cx="2564607" cy="285751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শস্য</a:t>
            </a:r>
            <a:r>
              <a:rPr lang="en-US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পরে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85957" y="1961263"/>
            <a:ext cx="2564607" cy="285751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এলো</a:t>
            </a:r>
            <a:r>
              <a:rPr lang="en-US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মেলো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93451" y="1961263"/>
            <a:ext cx="2564607" cy="285751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নেই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5958" y="2478971"/>
            <a:ext cx="5372100" cy="400110"/>
          </a:xfrm>
          <a:prstGeom prst="rect">
            <a:avLst/>
          </a:prstGeom>
          <a:gradFill>
            <a:gsLst>
              <a:gs pos="92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tint val="37000"/>
                  <a:satMod val="300000"/>
                  <a:alpha val="55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solidFill>
              <a:srgbClr val="0000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থ্রেসার</a:t>
            </a:r>
            <a:r>
              <a:rPr lang="en-US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পরিচালনার</a:t>
            </a:r>
            <a:r>
              <a:rPr lang="en-US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সতর্কতা</a:t>
            </a:r>
            <a:r>
              <a:rPr lang="en-US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0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85958" y="3011479"/>
            <a:ext cx="2564607" cy="285751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86309" y="3011479"/>
            <a:ext cx="2564607" cy="285751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85958" y="3411529"/>
            <a:ext cx="2564607" cy="285751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548+4515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4658" y="3886201"/>
            <a:ext cx="3314700" cy="914400"/>
          </a:xfrm>
          <a:prstGeom prst="roundRect">
            <a:avLst/>
          </a:prstGeom>
        </p:spPr>
      </p:pic>
      <p:pic>
        <p:nvPicPr>
          <p:cNvPr id="17" name="Picture 16" descr="15151511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1" y="3886207"/>
            <a:ext cx="3371851" cy="9715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A202A7-5387-5821-D47D-04A982D8A67F}"/>
              </a:ext>
            </a:extLst>
          </p:cNvPr>
          <p:cNvSpPr txBox="1"/>
          <p:nvPr/>
        </p:nvSpPr>
        <p:spPr>
          <a:xfrm>
            <a:off x="6360512" y="338410"/>
            <a:ext cx="251897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সঠিক উত্তরটিতে ক্লিক করুন। </a:t>
            </a:r>
            <a:endParaRPr lang="en-US" sz="20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5524" y="1327240"/>
            <a:ext cx="2972955" cy="196215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TextBox 1"/>
          <p:cNvSpPr txBox="1"/>
          <p:nvPr/>
        </p:nvSpPr>
        <p:spPr>
          <a:xfrm>
            <a:off x="2952758" y="276045"/>
            <a:ext cx="32385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545116"/>
            <a:ext cx="73152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2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থ্রেসার</a:t>
            </a:r>
            <a:r>
              <a:rPr lang="en-US" sz="2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পরিচালনার</a:t>
            </a:r>
            <a:r>
              <a:rPr lang="en-US" sz="2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সতর্কতা</a:t>
            </a:r>
            <a:r>
              <a:rPr lang="en-US" sz="2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bn-BD" sz="2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8845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28B9D1E-0DE6-59D7-A9E3-A85626626F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11509"/>
            <a:ext cx="8534400" cy="4355755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F15FE46-3D33-3429-103B-188C71A9B059}"/>
              </a:ext>
            </a:extLst>
          </p:cNvPr>
          <p:cNvSpPr/>
          <p:nvPr/>
        </p:nvSpPr>
        <p:spPr>
          <a:xfrm>
            <a:off x="228600" y="411510"/>
            <a:ext cx="8610600" cy="4409552"/>
          </a:xfrm>
          <a:custGeom>
            <a:avLst/>
            <a:gdLst/>
            <a:ahLst/>
            <a:cxnLst/>
            <a:rect l="l" t="t" r="r" b="b"/>
            <a:pathLst>
              <a:path w="8229600" h="3657600">
                <a:moveTo>
                  <a:pt x="1985554" y="1510278"/>
                </a:moveTo>
                <a:lnTo>
                  <a:pt x="1985925" y="2159088"/>
                </a:lnTo>
                <a:cubicBezTo>
                  <a:pt x="1939221" y="2050165"/>
                  <a:pt x="1873980" y="1962824"/>
                  <a:pt x="1790202" y="1897065"/>
                </a:cubicBezTo>
                <a:cubicBezTo>
                  <a:pt x="1706423" y="1831307"/>
                  <a:pt x="1618247" y="1785940"/>
                  <a:pt x="1525675" y="1760966"/>
                </a:cubicBezTo>
                <a:cubicBezTo>
                  <a:pt x="1606935" y="1731138"/>
                  <a:pt x="1688187" y="1693955"/>
                  <a:pt x="1769431" y="1649415"/>
                </a:cubicBezTo>
                <a:cubicBezTo>
                  <a:pt x="1850675" y="1604875"/>
                  <a:pt x="1922716" y="1558496"/>
                  <a:pt x="1985554" y="1510278"/>
                </a:cubicBezTo>
                <a:close/>
                <a:moveTo>
                  <a:pt x="5468737" y="1447688"/>
                </a:moveTo>
                <a:lnTo>
                  <a:pt x="5468737" y="2138967"/>
                </a:lnTo>
                <a:cubicBezTo>
                  <a:pt x="5417799" y="2019936"/>
                  <a:pt x="5348083" y="1924621"/>
                  <a:pt x="5259591" y="1853020"/>
                </a:cubicBezTo>
                <a:cubicBezTo>
                  <a:pt x="5171099" y="1781420"/>
                  <a:pt x="5083148" y="1731679"/>
                  <a:pt x="4995737" y="1703799"/>
                </a:cubicBezTo>
                <a:close/>
                <a:moveTo>
                  <a:pt x="1985554" y="660668"/>
                </a:moveTo>
                <a:lnTo>
                  <a:pt x="1985554" y="1233535"/>
                </a:lnTo>
                <a:cubicBezTo>
                  <a:pt x="1984101" y="1234369"/>
                  <a:pt x="1979836" y="1236572"/>
                  <a:pt x="1972758" y="1240142"/>
                </a:cubicBezTo>
                <a:cubicBezTo>
                  <a:pt x="1965680" y="1243712"/>
                  <a:pt x="1958725" y="1247815"/>
                  <a:pt x="1951894" y="1252451"/>
                </a:cubicBezTo>
                <a:cubicBezTo>
                  <a:pt x="1913567" y="1279466"/>
                  <a:pt x="1873749" y="1303806"/>
                  <a:pt x="1832439" y="1325474"/>
                </a:cubicBezTo>
                <a:cubicBezTo>
                  <a:pt x="1791129" y="1347141"/>
                  <a:pt x="1752454" y="1357974"/>
                  <a:pt x="1716414" y="1357974"/>
                </a:cubicBezTo>
                <a:cubicBezTo>
                  <a:pt x="1691378" y="1357974"/>
                  <a:pt x="1668784" y="1357117"/>
                  <a:pt x="1648631" y="1355401"/>
                </a:cubicBezTo>
                <a:cubicBezTo>
                  <a:pt x="1628478" y="1353686"/>
                  <a:pt x="1609585" y="1349969"/>
                  <a:pt x="1591952" y="1344251"/>
                </a:cubicBezTo>
                <a:cubicBezTo>
                  <a:pt x="1574318" y="1338532"/>
                  <a:pt x="1558006" y="1329245"/>
                  <a:pt x="1543015" y="1316386"/>
                </a:cubicBezTo>
                <a:cubicBezTo>
                  <a:pt x="1528024" y="1303528"/>
                  <a:pt x="1515475" y="1296759"/>
                  <a:pt x="1505368" y="1296079"/>
                </a:cubicBezTo>
                <a:cubicBezTo>
                  <a:pt x="1554420" y="1293514"/>
                  <a:pt x="1593304" y="1276035"/>
                  <a:pt x="1622018" y="1243642"/>
                </a:cubicBezTo>
                <a:cubicBezTo>
                  <a:pt x="1650733" y="1211250"/>
                  <a:pt x="1665090" y="1173232"/>
                  <a:pt x="1665090" y="1129588"/>
                </a:cubicBezTo>
                <a:cubicBezTo>
                  <a:pt x="1665090" y="1081370"/>
                  <a:pt x="1647000" y="1039133"/>
                  <a:pt x="1610821" y="1002877"/>
                </a:cubicBezTo>
                <a:cubicBezTo>
                  <a:pt x="1574642" y="966620"/>
                  <a:pt x="1523774" y="948492"/>
                  <a:pt x="1458216" y="948492"/>
                </a:cubicBezTo>
                <a:cubicBezTo>
                  <a:pt x="1421280" y="948492"/>
                  <a:pt x="1386963" y="955084"/>
                  <a:pt x="1355266" y="968267"/>
                </a:cubicBezTo>
                <a:cubicBezTo>
                  <a:pt x="1323569" y="981449"/>
                  <a:pt x="1295805" y="999484"/>
                  <a:pt x="1271974" y="1022372"/>
                </a:cubicBezTo>
                <a:cubicBezTo>
                  <a:pt x="1248143" y="1045261"/>
                  <a:pt x="1229073" y="1071108"/>
                  <a:pt x="1214762" y="1099915"/>
                </a:cubicBezTo>
                <a:cubicBezTo>
                  <a:pt x="1200451" y="1128722"/>
                  <a:pt x="1193295" y="1160188"/>
                  <a:pt x="1193295" y="1194311"/>
                </a:cubicBezTo>
                <a:cubicBezTo>
                  <a:pt x="1193295" y="1234524"/>
                  <a:pt x="1203457" y="1273995"/>
                  <a:pt x="1223779" y="1312724"/>
                </a:cubicBezTo>
                <a:cubicBezTo>
                  <a:pt x="1244102" y="1351453"/>
                  <a:pt x="1271588" y="1386133"/>
                  <a:pt x="1306237" y="1416763"/>
                </a:cubicBezTo>
                <a:cubicBezTo>
                  <a:pt x="1340886" y="1447394"/>
                  <a:pt x="1382157" y="1471611"/>
                  <a:pt x="1430050" y="1489415"/>
                </a:cubicBezTo>
                <a:cubicBezTo>
                  <a:pt x="1453997" y="1498317"/>
                  <a:pt x="1479719" y="1504993"/>
                  <a:pt x="1507217" y="1509444"/>
                </a:cubicBezTo>
                <a:lnTo>
                  <a:pt x="1537108" y="1512959"/>
                </a:lnTo>
                <a:lnTo>
                  <a:pt x="1114060" y="1724153"/>
                </a:lnTo>
                <a:lnTo>
                  <a:pt x="1297659" y="1975165"/>
                </a:lnTo>
                <a:cubicBezTo>
                  <a:pt x="1418792" y="1975165"/>
                  <a:pt x="1520621" y="1996484"/>
                  <a:pt x="1603148" y="2039123"/>
                </a:cubicBezTo>
                <a:cubicBezTo>
                  <a:pt x="1685675" y="2081762"/>
                  <a:pt x="1756047" y="2132205"/>
                  <a:pt x="1814264" y="2190453"/>
                </a:cubicBezTo>
                <a:cubicBezTo>
                  <a:pt x="1872482" y="2248701"/>
                  <a:pt x="1919169" y="2307768"/>
                  <a:pt x="1954328" y="2367654"/>
                </a:cubicBezTo>
                <a:cubicBezTo>
                  <a:pt x="1989487" y="2427540"/>
                  <a:pt x="2014531" y="2459925"/>
                  <a:pt x="2029460" y="2464809"/>
                </a:cubicBezTo>
                <a:lnTo>
                  <a:pt x="2026586" y="2464809"/>
                </a:lnTo>
                <a:lnTo>
                  <a:pt x="2045317" y="2539871"/>
                </a:lnTo>
                <a:lnTo>
                  <a:pt x="2199197" y="2663569"/>
                </a:lnTo>
                <a:lnTo>
                  <a:pt x="2199197" y="1144332"/>
                </a:lnTo>
                <a:lnTo>
                  <a:pt x="2407358" y="1144332"/>
                </a:lnTo>
                <a:lnTo>
                  <a:pt x="2452295" y="1144332"/>
                </a:lnTo>
                <a:lnTo>
                  <a:pt x="3391515" y="1144332"/>
                </a:lnTo>
                <a:lnTo>
                  <a:pt x="3391515" y="1919529"/>
                </a:lnTo>
                <a:cubicBezTo>
                  <a:pt x="3390556" y="1856536"/>
                  <a:pt x="3365474" y="1799470"/>
                  <a:pt x="3316267" y="1748331"/>
                </a:cubicBezTo>
                <a:cubicBezTo>
                  <a:pt x="3267060" y="1697193"/>
                  <a:pt x="3216369" y="1655782"/>
                  <a:pt x="3164195" y="1624101"/>
                </a:cubicBezTo>
                <a:cubicBezTo>
                  <a:pt x="3112020" y="1592419"/>
                  <a:pt x="3060472" y="1569322"/>
                  <a:pt x="3009550" y="1554811"/>
                </a:cubicBezTo>
                <a:cubicBezTo>
                  <a:pt x="2958627" y="1540299"/>
                  <a:pt x="2912503" y="1533043"/>
                  <a:pt x="2871178" y="1533043"/>
                </a:cubicBezTo>
                <a:cubicBezTo>
                  <a:pt x="2822249" y="1533043"/>
                  <a:pt x="2774348" y="1539804"/>
                  <a:pt x="2727475" y="1553327"/>
                </a:cubicBezTo>
                <a:cubicBezTo>
                  <a:pt x="2680601" y="1566849"/>
                  <a:pt x="2638943" y="1587520"/>
                  <a:pt x="2602501" y="1615338"/>
                </a:cubicBezTo>
                <a:cubicBezTo>
                  <a:pt x="2566060" y="1643156"/>
                  <a:pt x="2537122" y="1677929"/>
                  <a:pt x="2515686" y="1719656"/>
                </a:cubicBezTo>
                <a:cubicBezTo>
                  <a:pt x="2494251" y="1761383"/>
                  <a:pt x="2483533" y="1808843"/>
                  <a:pt x="2483533" y="1862038"/>
                </a:cubicBezTo>
                <a:cubicBezTo>
                  <a:pt x="2483533" y="1900674"/>
                  <a:pt x="2489993" y="1937185"/>
                  <a:pt x="2502913" y="1971571"/>
                </a:cubicBezTo>
                <a:cubicBezTo>
                  <a:pt x="2515833" y="2005958"/>
                  <a:pt x="2534811" y="2037276"/>
                  <a:pt x="2559847" y="2065527"/>
                </a:cubicBezTo>
                <a:cubicBezTo>
                  <a:pt x="2584884" y="2093778"/>
                  <a:pt x="2615159" y="2115947"/>
                  <a:pt x="2650673" y="2132035"/>
                </a:cubicBezTo>
                <a:cubicBezTo>
                  <a:pt x="2686188" y="2148123"/>
                  <a:pt x="2725844" y="2156168"/>
                  <a:pt x="2769642" y="2156168"/>
                </a:cubicBezTo>
                <a:cubicBezTo>
                  <a:pt x="2799593" y="2156168"/>
                  <a:pt x="2830131" y="2150079"/>
                  <a:pt x="2861256" y="2137900"/>
                </a:cubicBezTo>
                <a:cubicBezTo>
                  <a:pt x="2892381" y="2125722"/>
                  <a:pt x="2920818" y="2108382"/>
                  <a:pt x="2946565" y="2085881"/>
                </a:cubicBezTo>
                <a:cubicBezTo>
                  <a:pt x="2972312" y="2063379"/>
                  <a:pt x="2993562" y="2035978"/>
                  <a:pt x="3010315" y="2003678"/>
                </a:cubicBezTo>
                <a:cubicBezTo>
                  <a:pt x="3027067" y="1971378"/>
                  <a:pt x="3035444" y="1936760"/>
                  <a:pt x="3035444" y="1899824"/>
                </a:cubicBezTo>
                <a:cubicBezTo>
                  <a:pt x="3035444" y="1879022"/>
                  <a:pt x="3032724" y="1857216"/>
                  <a:pt x="3027284" y="1834405"/>
                </a:cubicBezTo>
                <a:cubicBezTo>
                  <a:pt x="3024563" y="1823000"/>
                  <a:pt x="3020970" y="1814565"/>
                  <a:pt x="3016504" y="1809102"/>
                </a:cubicBezTo>
                <a:lnTo>
                  <a:pt x="3011862" y="1805336"/>
                </a:lnTo>
                <a:lnTo>
                  <a:pt x="3027382" y="1810398"/>
                </a:lnTo>
                <a:cubicBezTo>
                  <a:pt x="3056603" y="1822609"/>
                  <a:pt x="3092796" y="1845138"/>
                  <a:pt x="3135960" y="1877987"/>
                </a:cubicBezTo>
                <a:cubicBezTo>
                  <a:pt x="3193512" y="1921785"/>
                  <a:pt x="3246281" y="1978441"/>
                  <a:pt x="3294268" y="2047955"/>
                </a:cubicBezTo>
                <a:cubicBezTo>
                  <a:pt x="3342253" y="2117469"/>
                  <a:pt x="3380844" y="2195484"/>
                  <a:pt x="3410037" y="2281998"/>
                </a:cubicBezTo>
                <a:cubicBezTo>
                  <a:pt x="3439231" y="2368512"/>
                  <a:pt x="3453827" y="2461038"/>
                  <a:pt x="3453827" y="2559576"/>
                </a:cubicBezTo>
                <a:lnTo>
                  <a:pt x="3605157" y="2656939"/>
                </a:lnTo>
                <a:lnTo>
                  <a:pt x="3605157" y="1144332"/>
                </a:lnTo>
                <a:lnTo>
                  <a:pt x="4090444" y="1144332"/>
                </a:lnTo>
                <a:cubicBezTo>
                  <a:pt x="4031593" y="1169244"/>
                  <a:pt x="3985948" y="1222933"/>
                  <a:pt x="3953509" y="1305398"/>
                </a:cubicBezTo>
                <a:cubicBezTo>
                  <a:pt x="3921070" y="1387863"/>
                  <a:pt x="3904851" y="1472817"/>
                  <a:pt x="3904851" y="1560258"/>
                </a:cubicBezTo>
                <a:cubicBezTo>
                  <a:pt x="3904851" y="1595000"/>
                  <a:pt x="3909657" y="1635290"/>
                  <a:pt x="3919270" y="1681128"/>
                </a:cubicBezTo>
                <a:cubicBezTo>
                  <a:pt x="3928882" y="1726966"/>
                  <a:pt x="3939824" y="1789773"/>
                  <a:pt x="3952095" y="1869549"/>
                </a:cubicBezTo>
                <a:cubicBezTo>
                  <a:pt x="3966715" y="1935694"/>
                  <a:pt x="3979310" y="2003385"/>
                  <a:pt x="3989881" y="2072621"/>
                </a:cubicBezTo>
                <a:cubicBezTo>
                  <a:pt x="4000452" y="2141857"/>
                  <a:pt x="4005738" y="2196287"/>
                  <a:pt x="4005738" y="2235913"/>
                </a:cubicBezTo>
                <a:cubicBezTo>
                  <a:pt x="4005738" y="2327403"/>
                  <a:pt x="3980014" y="2403903"/>
                  <a:pt x="3928566" y="2465412"/>
                </a:cubicBezTo>
                <a:cubicBezTo>
                  <a:pt x="3877118" y="2526921"/>
                  <a:pt x="3801399" y="2565928"/>
                  <a:pt x="3701408" y="2582433"/>
                </a:cubicBezTo>
                <a:lnTo>
                  <a:pt x="3824735" y="2716980"/>
                </a:lnTo>
                <a:cubicBezTo>
                  <a:pt x="3851440" y="2716980"/>
                  <a:pt x="3887936" y="2705381"/>
                  <a:pt x="3934222" y="2682184"/>
                </a:cubicBezTo>
                <a:cubicBezTo>
                  <a:pt x="3980508" y="2658987"/>
                  <a:pt x="4026701" y="2623789"/>
                  <a:pt x="4072803" y="2576591"/>
                </a:cubicBezTo>
                <a:cubicBezTo>
                  <a:pt x="4118903" y="2529393"/>
                  <a:pt x="4160298" y="2470558"/>
                  <a:pt x="4196987" y="2400086"/>
                </a:cubicBezTo>
                <a:cubicBezTo>
                  <a:pt x="4233676" y="2329613"/>
                  <a:pt x="4252020" y="2246731"/>
                  <a:pt x="4252020" y="2151438"/>
                </a:cubicBezTo>
                <a:cubicBezTo>
                  <a:pt x="4252020" y="2081399"/>
                  <a:pt x="4244958" y="2009729"/>
                  <a:pt x="4230832" y="1936428"/>
                </a:cubicBezTo>
                <a:cubicBezTo>
                  <a:pt x="4216707" y="1863127"/>
                  <a:pt x="4201824" y="1793976"/>
                  <a:pt x="4186184" y="1728975"/>
                </a:cubicBezTo>
                <a:cubicBezTo>
                  <a:pt x="4174841" y="1673740"/>
                  <a:pt x="4165174" y="1624587"/>
                  <a:pt x="4157184" y="1581516"/>
                </a:cubicBezTo>
                <a:cubicBezTo>
                  <a:pt x="4149194" y="1538444"/>
                  <a:pt x="4145199" y="1498347"/>
                  <a:pt x="4145199" y="1461226"/>
                </a:cubicBezTo>
                <a:cubicBezTo>
                  <a:pt x="4145199" y="1424784"/>
                  <a:pt x="4148785" y="1388173"/>
                  <a:pt x="4155955" y="1351391"/>
                </a:cubicBezTo>
                <a:cubicBezTo>
                  <a:pt x="4163126" y="1314609"/>
                  <a:pt x="4175150" y="1281104"/>
                  <a:pt x="4192026" y="1250875"/>
                </a:cubicBezTo>
                <a:cubicBezTo>
                  <a:pt x="4208902" y="1220646"/>
                  <a:pt x="4229596" y="1195726"/>
                  <a:pt x="4254107" y="1176114"/>
                </a:cubicBezTo>
                <a:cubicBezTo>
                  <a:pt x="4278618" y="1156502"/>
                  <a:pt x="4308383" y="1145908"/>
                  <a:pt x="4343403" y="1144332"/>
                </a:cubicBezTo>
                <a:lnTo>
                  <a:pt x="4534050" y="1144332"/>
                </a:lnTo>
                <a:lnTo>
                  <a:pt x="4567060" y="1144332"/>
                </a:lnTo>
                <a:lnTo>
                  <a:pt x="5468737" y="1144332"/>
                </a:lnTo>
                <a:lnTo>
                  <a:pt x="5468737" y="1175627"/>
                </a:lnTo>
                <a:lnTo>
                  <a:pt x="4587228" y="1664576"/>
                </a:lnTo>
                <a:lnTo>
                  <a:pt x="4766933" y="1905156"/>
                </a:lnTo>
                <a:cubicBezTo>
                  <a:pt x="4855116" y="1917489"/>
                  <a:pt x="4938385" y="1939704"/>
                  <a:pt x="5016739" y="1971803"/>
                </a:cubicBezTo>
                <a:cubicBezTo>
                  <a:pt x="5095093" y="2003902"/>
                  <a:pt x="5166934" y="2046549"/>
                  <a:pt x="5232260" y="2099743"/>
                </a:cubicBezTo>
                <a:cubicBezTo>
                  <a:pt x="5297586" y="2152937"/>
                  <a:pt x="5356606" y="2218604"/>
                  <a:pt x="5409322" y="2296742"/>
                </a:cubicBezTo>
                <a:cubicBezTo>
                  <a:pt x="5462037" y="2374879"/>
                  <a:pt x="5504421" y="2468070"/>
                  <a:pt x="5536473" y="2576313"/>
                </a:cubicBezTo>
                <a:lnTo>
                  <a:pt x="5685347" y="2654667"/>
                </a:lnTo>
                <a:lnTo>
                  <a:pt x="5685347" y="1144332"/>
                </a:lnTo>
                <a:lnTo>
                  <a:pt x="5812001" y="1144332"/>
                </a:lnTo>
                <a:lnTo>
                  <a:pt x="5935524" y="1144332"/>
                </a:lnTo>
                <a:lnTo>
                  <a:pt x="5948263" y="1144332"/>
                </a:lnTo>
                <a:cubicBezTo>
                  <a:pt x="5954012" y="1146804"/>
                  <a:pt x="5964042" y="1156456"/>
                  <a:pt x="5978353" y="1173286"/>
                </a:cubicBezTo>
                <a:cubicBezTo>
                  <a:pt x="5992664" y="1190116"/>
                  <a:pt x="6007323" y="1209797"/>
                  <a:pt x="6022329" y="1232329"/>
                </a:cubicBezTo>
                <a:cubicBezTo>
                  <a:pt x="6037335" y="1254862"/>
                  <a:pt x="6049621" y="1276568"/>
                  <a:pt x="6059187" y="1297447"/>
                </a:cubicBezTo>
                <a:cubicBezTo>
                  <a:pt x="6068754" y="1318326"/>
                  <a:pt x="6073537" y="1333062"/>
                  <a:pt x="6073537" y="1341654"/>
                </a:cubicBezTo>
                <a:lnTo>
                  <a:pt x="6073537" y="2501946"/>
                </a:lnTo>
                <a:lnTo>
                  <a:pt x="6287180" y="2657634"/>
                </a:lnTo>
                <a:lnTo>
                  <a:pt x="6287180" y="1144332"/>
                </a:lnTo>
                <a:lnTo>
                  <a:pt x="6543175" y="1144332"/>
                </a:lnTo>
                <a:lnTo>
                  <a:pt x="6613022" y="1144332"/>
                </a:lnTo>
                <a:lnTo>
                  <a:pt x="6701089" y="1144332"/>
                </a:lnTo>
                <a:lnTo>
                  <a:pt x="6701089" y="1932696"/>
                </a:lnTo>
                <a:lnTo>
                  <a:pt x="6938702" y="2125799"/>
                </a:lnTo>
                <a:lnTo>
                  <a:pt x="7116598" y="1935246"/>
                </a:lnTo>
                <a:cubicBezTo>
                  <a:pt x="7169978" y="1873520"/>
                  <a:pt x="7221844" y="1814237"/>
                  <a:pt x="7272194" y="1757396"/>
                </a:cubicBezTo>
                <a:cubicBezTo>
                  <a:pt x="7322545" y="1700554"/>
                  <a:pt x="7361413" y="1650559"/>
                  <a:pt x="7388799" y="1607410"/>
                </a:cubicBezTo>
                <a:cubicBezTo>
                  <a:pt x="7373468" y="1630190"/>
                  <a:pt x="7362827" y="1666801"/>
                  <a:pt x="7356877" y="1717245"/>
                </a:cubicBezTo>
                <a:cubicBezTo>
                  <a:pt x="7350927" y="1767688"/>
                  <a:pt x="7347952" y="1819229"/>
                  <a:pt x="7347952" y="1871867"/>
                </a:cubicBezTo>
                <a:cubicBezTo>
                  <a:pt x="7347952" y="2003354"/>
                  <a:pt x="7365709" y="2132994"/>
                  <a:pt x="7401224" y="2260787"/>
                </a:cubicBezTo>
                <a:cubicBezTo>
                  <a:pt x="7436738" y="2388580"/>
                  <a:pt x="7484616" y="2520831"/>
                  <a:pt x="7544858" y="2657542"/>
                </a:cubicBezTo>
                <a:lnTo>
                  <a:pt x="7713621" y="2716980"/>
                </a:lnTo>
                <a:cubicBezTo>
                  <a:pt x="7691985" y="2628580"/>
                  <a:pt x="7673262" y="2555681"/>
                  <a:pt x="7657451" y="2498283"/>
                </a:cubicBezTo>
                <a:cubicBezTo>
                  <a:pt x="7641641" y="2440885"/>
                  <a:pt x="7628536" y="2387088"/>
                  <a:pt x="7618135" y="2336892"/>
                </a:cubicBezTo>
                <a:cubicBezTo>
                  <a:pt x="7607734" y="2286696"/>
                  <a:pt x="7600162" y="2237798"/>
                  <a:pt x="7595417" y="2190198"/>
                </a:cubicBezTo>
                <a:cubicBezTo>
                  <a:pt x="7590672" y="2142598"/>
                  <a:pt x="7588300" y="2092789"/>
                  <a:pt x="7588300" y="2040769"/>
                </a:cubicBezTo>
                <a:cubicBezTo>
                  <a:pt x="7588300" y="1936204"/>
                  <a:pt x="7601012" y="1833022"/>
                  <a:pt x="7626434" y="1731223"/>
                </a:cubicBezTo>
                <a:cubicBezTo>
                  <a:pt x="7651857" y="1629425"/>
                  <a:pt x="7705090" y="1522997"/>
                  <a:pt x="7786133" y="1411942"/>
                </a:cubicBezTo>
                <a:lnTo>
                  <a:pt x="7474571" y="1239330"/>
                </a:lnTo>
                <a:cubicBezTo>
                  <a:pt x="7353840" y="1301086"/>
                  <a:pt x="7246509" y="1378382"/>
                  <a:pt x="7152576" y="1471217"/>
                </a:cubicBezTo>
                <a:cubicBezTo>
                  <a:pt x="7058644" y="1564052"/>
                  <a:pt x="6980352" y="1662474"/>
                  <a:pt x="6917700" y="1766483"/>
                </a:cubicBezTo>
                <a:lnTo>
                  <a:pt x="6917700" y="1144332"/>
                </a:lnTo>
                <a:lnTo>
                  <a:pt x="7979561" y="1144332"/>
                </a:lnTo>
                <a:lnTo>
                  <a:pt x="7852711" y="945525"/>
                </a:lnTo>
                <a:lnTo>
                  <a:pt x="6486172" y="945525"/>
                </a:lnTo>
                <a:lnTo>
                  <a:pt x="6433433" y="945525"/>
                </a:lnTo>
                <a:lnTo>
                  <a:pt x="6276192" y="945525"/>
                </a:lnTo>
                <a:lnTo>
                  <a:pt x="6268403" y="920628"/>
                </a:lnTo>
                <a:cubicBezTo>
                  <a:pt x="6259192" y="883692"/>
                  <a:pt x="6243420" y="838704"/>
                  <a:pt x="6221089" y="785664"/>
                </a:cubicBezTo>
                <a:cubicBezTo>
                  <a:pt x="6198757" y="732624"/>
                  <a:pt x="6149573" y="690959"/>
                  <a:pt x="6073537" y="660668"/>
                </a:cubicBezTo>
                <a:lnTo>
                  <a:pt x="6073537" y="1010076"/>
                </a:lnTo>
                <a:lnTo>
                  <a:pt x="6068175" y="1005704"/>
                </a:lnTo>
                <a:cubicBezTo>
                  <a:pt x="6048444" y="989995"/>
                  <a:pt x="6021980" y="969936"/>
                  <a:pt x="5988785" y="945525"/>
                </a:cubicBezTo>
                <a:lnTo>
                  <a:pt x="5805381" y="945525"/>
                </a:lnTo>
                <a:lnTo>
                  <a:pt x="5686634" y="945525"/>
                </a:lnTo>
                <a:lnTo>
                  <a:pt x="4440163" y="945525"/>
                </a:lnTo>
                <a:lnTo>
                  <a:pt x="4424307" y="945525"/>
                </a:lnTo>
                <a:lnTo>
                  <a:pt x="2322153" y="945525"/>
                </a:lnTo>
                <a:lnTo>
                  <a:pt x="2297616" y="945525"/>
                </a:lnTo>
                <a:lnTo>
                  <a:pt x="2189553" y="945525"/>
                </a:lnTo>
                <a:lnTo>
                  <a:pt x="2182599" y="917707"/>
                </a:lnTo>
                <a:cubicBezTo>
                  <a:pt x="2173234" y="876536"/>
                  <a:pt x="2159085" y="830227"/>
                  <a:pt x="2140153" y="778779"/>
                </a:cubicBezTo>
                <a:cubicBezTo>
                  <a:pt x="2121221" y="727331"/>
                  <a:pt x="2069688" y="687961"/>
                  <a:pt x="1985554" y="660668"/>
                </a:cubicBezTo>
                <a:close/>
                <a:moveTo>
                  <a:pt x="0" y="0"/>
                </a:moveTo>
                <a:lnTo>
                  <a:pt x="8229600" y="0"/>
                </a:lnTo>
                <a:lnTo>
                  <a:pt x="8229600" y="3657600"/>
                </a:lnTo>
                <a:lnTo>
                  <a:pt x="0" y="3657600"/>
                </a:lnTo>
                <a:close/>
              </a:path>
            </a:pathLst>
          </a:cu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SG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2B281F-8A2F-C4C0-46E8-CB1C0D39DE00}"/>
              </a:ext>
            </a:extLst>
          </p:cNvPr>
          <p:cNvSpPr txBox="1"/>
          <p:nvPr/>
        </p:nvSpPr>
        <p:spPr>
          <a:xfrm>
            <a:off x="3429000" y="315051"/>
            <a:ext cx="228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</a:t>
            </a:r>
            <a:endParaRPr lang="en-SG" sz="60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4075917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68304" y="778481"/>
            <a:ext cx="3672377" cy="3990956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3836650" y="138539"/>
            <a:ext cx="1470716" cy="474579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686728" y="854854"/>
            <a:ext cx="2461225" cy="52093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68580" tIns="34291" rIns="68580" bIns="3429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51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51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1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51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64008" y="3907299"/>
            <a:ext cx="3480955" cy="569167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68580" tIns="34291" rIns="68580" bIns="3429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রাইস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থ্রেসার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19797" y="2189251"/>
            <a:ext cx="2595087" cy="420299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64339" y="1613135"/>
            <a:ext cx="1905989" cy="420299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35428" y="3364106"/>
            <a:ext cx="2163813" cy="420299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74991" y="2805695"/>
            <a:ext cx="1884685" cy="420299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1888" y="812120"/>
            <a:ext cx="3672377" cy="3990956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5882" y="1259716"/>
            <a:ext cx="1868247" cy="1868247"/>
          </a:xfrm>
          <a:prstGeom prst="ellipse">
            <a:avLst/>
          </a:prstGeom>
        </p:spPr>
      </p:pic>
      <p:sp>
        <p:nvSpPr>
          <p:cNvPr id="13" name="Rectangle 12">
            <a:hlinkClick r:id="rId5"/>
          </p:cNvPr>
          <p:cNvSpPr/>
          <p:nvPr/>
        </p:nvSpPr>
        <p:spPr>
          <a:xfrm>
            <a:off x="1177535" y="875656"/>
            <a:ext cx="2336367" cy="34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spc="37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300" b="1" spc="37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spc="37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300" b="1" spc="37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E28A73-D3D5-410C-ACE2-C835B56FF76F}"/>
              </a:ext>
            </a:extLst>
          </p:cNvPr>
          <p:cNvGrpSpPr/>
          <p:nvPr/>
        </p:nvGrpSpPr>
        <p:grpSpPr>
          <a:xfrm>
            <a:off x="724897" y="3053216"/>
            <a:ext cx="3462435" cy="1524007"/>
            <a:chOff x="671103" y="4099084"/>
            <a:chExt cx="4616578" cy="203201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4CC84-2C65-404D-8EE5-D46DFAE62CB7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32010"/>
              <a:chOff x="671103" y="4070948"/>
              <a:chExt cx="4245854" cy="203201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71103" y="4070948"/>
                <a:ext cx="4245854" cy="2032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2400" b="1" dirty="0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2400" b="1" dirty="0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2400" b="1" dirty="0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2400" b="1" dirty="0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15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চিফ</a:t>
                </a:r>
                <a:r>
                  <a:rPr lang="en-US" sz="15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5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15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15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15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5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15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rtl="1"/>
                <a:r>
                  <a:rPr lang="en-US" sz="135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shofiuddintsc@gmail.com</a:t>
                </a:r>
              </a:p>
              <a:p>
                <a:r>
                  <a:rPr lang="en-US" sz="135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01619346487</a:t>
                </a:r>
              </a:p>
              <a:p>
                <a:r>
                  <a:rPr lang="en-US" sz="135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sz="135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sz="135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sz="135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sz="135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sz="135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35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sz="1351" b="1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7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sz="1351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7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</a:t>
                </a:r>
                <a:r>
                  <a:rPr lang="en-US" sz="1351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1351" b="1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8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sz="1351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8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</a:t>
                </a:r>
                <a:endParaRPr lang="en-US" sz="1351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F24E893-4AE4-4E5D-A489-406427F95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740011C-8D1C-42DE-B540-1045D3EF1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21" name="Picture 20">
                <a:hlinkClick r:id="rId6"/>
                <a:extLst>
                  <a:ext uri="{FF2B5EF4-FFF2-40B4-BE49-F238E27FC236}">
                    <a16:creationId xmlns:a16="http://schemas.microsoft.com/office/drawing/2014/main" id="{5A499CC8-1F78-4E0D-9E8E-06B17274E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23" name="Picture 22">
                <a:hlinkClick r:id="rId8"/>
                <a:extLst>
                  <a:ext uri="{FF2B5EF4-FFF2-40B4-BE49-F238E27FC236}">
                    <a16:creationId xmlns:a16="http://schemas.microsoft.com/office/drawing/2014/main" id="{1B11F1C4-A49F-44EE-84D3-1A8219734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27" name="Picture 26">
                <a:hlinkClick r:id="rId7"/>
                <a:extLst>
                  <a:ext uri="{FF2B5EF4-FFF2-40B4-BE49-F238E27FC236}">
                    <a16:creationId xmlns:a16="http://schemas.microsoft.com/office/drawing/2014/main" id="{6C51863E-7DD3-4D12-ACE7-257B27CDA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3B04AD-6057-43B0-A771-DE1954819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B7FEC8-5AD9-4B0B-BE60-CDABC4817A5B}"/>
                </a:ext>
              </a:extLst>
            </p:cNvPr>
            <p:cNvSpPr/>
            <p:nvPr/>
          </p:nvSpPr>
          <p:spPr>
            <a:xfrm>
              <a:off x="3854159" y="4512751"/>
              <a:ext cx="1433522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1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 / IEB 19010</a:t>
              </a:r>
              <a:endParaRPr lang="en-US" sz="1051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AA88C37E-7604-4769-985F-A33794660250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006" y="826010"/>
            <a:ext cx="1225052" cy="1717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AFDF4E-2299-0CB0-25CF-7696309434F7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03" b="99062" l="33875" r="63375">
                        <a14:foregroundMark x1="54125" y1="4690" x2="54750" y2="9756"/>
                        <a14:foregroundMark x1="54750" y1="38086" x2="57250" y2="57598"/>
                        <a14:foregroundMark x1="63375" y1="43340" x2="58375" y2="54409"/>
                        <a14:foregroundMark x1="33875" y1="31144" x2="37625" y2="34709"/>
                        <a14:foregroundMark x1="56000" y1="71482" x2="53500" y2="96998"/>
                        <a14:foregroundMark x1="57250" y1="94184" x2="55375" y2="80863"/>
                        <a14:foregroundMark x1="57250" y1="99062" x2="54750" y2="94934"/>
                        <a14:foregroundMark x1="57875" y1="85741" x2="59625" y2="75422"/>
                        <a14:foregroundMark x1="59000" y1="53096" x2="63375" y2="42964"/>
                        <a14:foregroundMark x1="57875" y1="52533" x2="62125" y2="49531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rcRect l="31476" r="33087"/>
          <a:stretch>
            <a:fillRect/>
          </a:stretch>
        </p:blipFill>
        <p:spPr>
          <a:xfrm>
            <a:off x="4366346" y="1250091"/>
            <a:ext cx="352321" cy="311120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A7CDC4F-676C-D3B1-CAD0-FE5E848047AE}"/>
              </a:ext>
            </a:extLst>
          </p:cNvPr>
          <p:cNvSpPr/>
          <p:nvPr/>
        </p:nvSpPr>
        <p:spPr>
          <a:xfrm>
            <a:off x="4499992" y="4317903"/>
            <a:ext cx="144016" cy="446758"/>
          </a:xfrm>
          <a:prstGeom prst="rect">
            <a:avLst/>
          </a:prstGeom>
          <a:solidFill>
            <a:srgbClr val="E8F6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44975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292454"/>
            <a:ext cx="73152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 ভালভাবে লক্ষ্য কর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031B73-5B20-A926-4702-7D198AD85E72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004408" y="1629467"/>
            <a:ext cx="3240000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D3B425-9294-56AD-08A9-6C6EB433D08A}"/>
              </a:ext>
            </a:extLst>
          </p:cNvPr>
          <p:cNvSpPr txBox="1">
            <a:spLocks/>
          </p:cNvSpPr>
          <p:nvPr/>
        </p:nvSpPr>
        <p:spPr>
          <a:xfrm>
            <a:off x="699247" y="5143501"/>
            <a:ext cx="77455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900" dirty="0">
                <a:hlinkClick r:id="rId4" tooltip="https://www.flickr.com/photos/ricephotos/7627233420/"/>
              </a:rPr>
              <a:t>This Photo</a:t>
            </a:r>
            <a:r>
              <a:rPr lang="en-SG" sz="900" dirty="0"/>
              <a:t> by Unknown Author is licensed under </a:t>
            </a:r>
            <a:r>
              <a:rPr lang="en-SG" sz="900" dirty="0">
                <a:hlinkClick r:id="rId5" tooltip="https://creativecommons.org/licenses/by-nc-sa/3.0/"/>
              </a:rPr>
              <a:t>CC BY-SA-NC</a:t>
            </a:r>
            <a:endParaRPr lang="en-SG" sz="9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C8D654-F33C-5268-5B94-1BFC8AB5F1A5}"/>
              </a:ext>
            </a:extLst>
          </p:cNvPr>
          <p:cNvSpPr txBox="1">
            <a:spLocks/>
          </p:cNvSpPr>
          <p:nvPr/>
        </p:nvSpPr>
        <p:spPr>
          <a:xfrm>
            <a:off x="1164375" y="5593500"/>
            <a:ext cx="7715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900">
                <a:hlinkClick r:id="rId6" tooltip="http://www.flickr.com/photos/ciat/6315319730/"/>
              </a:rPr>
              <a:t>This Photo</a:t>
            </a:r>
            <a:r>
              <a:rPr lang="en-SG" sz="900"/>
              <a:t> by Unknown Author is licensed under </a:t>
            </a:r>
            <a:r>
              <a:rPr lang="en-SG" sz="900">
                <a:hlinkClick r:id="rId7" tooltip="https://creativecommons.org/licenses/by-sa/3.0/"/>
              </a:rPr>
              <a:t>CC BY-SA</a:t>
            </a:r>
            <a:endParaRPr lang="en-SG" sz="9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524EAEB-1A12-80A7-FC63-57EDE784919A}"/>
              </a:ext>
            </a:extLst>
          </p:cNvPr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99592" y="1616633"/>
            <a:ext cx="3240000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9E05CEC-B8C8-F8E4-BFC9-F20480A60695}"/>
              </a:ext>
            </a:extLst>
          </p:cNvPr>
          <p:cNvSpPr txBox="1">
            <a:spLocks/>
          </p:cNvSpPr>
          <p:nvPr/>
        </p:nvSpPr>
        <p:spPr>
          <a:xfrm>
            <a:off x="1314375" y="5743500"/>
            <a:ext cx="7715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900">
                <a:hlinkClick r:id="rId6" tooltip="http://www.flickr.com/photos/ciat/6315319730/"/>
              </a:rPr>
              <a:t>This Photo</a:t>
            </a:r>
            <a:r>
              <a:rPr lang="en-SG" sz="900"/>
              <a:t> by Unknown Author is licensed under </a:t>
            </a:r>
            <a:r>
              <a:rPr lang="en-SG" sz="900">
                <a:hlinkClick r:id="rId7" tooltip="https://creativecommons.org/licenses/by-sa/3.0/"/>
              </a:rPr>
              <a:t>CC BY-SA</a:t>
            </a:r>
            <a:endParaRPr lang="en-SG" sz="900"/>
          </a:p>
        </p:txBody>
      </p:sp>
    </p:spTree>
    <p:extLst>
      <p:ext uri="{BB962C8B-B14F-4D97-AF65-F5344CB8AC3E}">
        <p14:creationId xmlns:p14="http://schemas.microsoft.com/office/powerpoint/2010/main" val="2800476620"/>
      </p:ext>
    </p:extLst>
  </p:cSld>
  <p:clrMapOvr>
    <a:masterClrMapping/>
  </p:clrMapOvr>
  <p:transition spd="slow">
    <p:cover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700" y="245377"/>
            <a:ext cx="7848600" cy="85129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ছবিগুলো দেখে আমরা কী বুঝতে পারছি?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83DF10-CA1B-D9D2-683E-4913FBB20060}"/>
              </a:ext>
            </a:extLst>
          </p:cNvPr>
          <p:cNvSpPr txBox="1"/>
          <p:nvPr/>
        </p:nvSpPr>
        <p:spPr>
          <a:xfrm>
            <a:off x="1371600" y="4069967"/>
            <a:ext cx="64008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মাড়ায়</a:t>
            </a:r>
            <a:r>
              <a:rPr lang="en-US" sz="4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চলছে</a:t>
            </a:r>
            <a:endParaRPr lang="en-US" sz="40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824F84-4365-294C-6BB1-A00680DF38CA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004408" y="1629467"/>
            <a:ext cx="3240000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F16D3F-BDE9-2C25-0042-99C9D7774B29}"/>
              </a:ext>
            </a:extLst>
          </p:cNvPr>
          <p:cNvSpPr txBox="1">
            <a:spLocks/>
          </p:cNvSpPr>
          <p:nvPr/>
        </p:nvSpPr>
        <p:spPr>
          <a:xfrm>
            <a:off x="699247" y="5143501"/>
            <a:ext cx="77455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900">
                <a:hlinkClick r:id="rId4" tooltip="https://www.flickr.com/photos/ricephotos/7627233420/"/>
              </a:rPr>
              <a:t>This Photo</a:t>
            </a:r>
            <a:r>
              <a:rPr lang="en-SG" sz="900"/>
              <a:t> by Unknown Author is licensed under </a:t>
            </a:r>
            <a:r>
              <a:rPr lang="en-SG" sz="900">
                <a:hlinkClick r:id="rId5" tooltip="https://creativecommons.org/licenses/by-nc-sa/3.0/"/>
              </a:rPr>
              <a:t>CC BY-SA-NC</a:t>
            </a:r>
            <a:endParaRPr lang="en-SG" sz="9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5ACFB0-8EAB-1300-50F3-20D7FB3143B6}"/>
              </a:ext>
            </a:extLst>
          </p:cNvPr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99592" y="1616633"/>
            <a:ext cx="3240000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73223101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597" y="4011047"/>
            <a:ext cx="7162800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রাইস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থ্রেসার</a:t>
            </a:r>
            <a:endParaRPr lang="en-US" sz="4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2150" y="285757"/>
            <a:ext cx="531971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94C3F4-B7A0-C162-B949-93B84C1C81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30705" y="1387447"/>
            <a:ext cx="3682599" cy="2445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12035553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7484" y="1747686"/>
            <a:ext cx="8849032" cy="27653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00" b="96000" l="862" r="95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4" t="12678" r="7422" b="19635"/>
          <a:stretch/>
        </p:blipFill>
        <p:spPr>
          <a:xfrm>
            <a:off x="147492" y="837659"/>
            <a:ext cx="1636297" cy="9100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2112" y="2024218"/>
            <a:ext cx="221227" cy="741107"/>
          </a:xfrm>
          <a:prstGeom prst="rect">
            <a:avLst/>
          </a:prstGeom>
          <a:solidFill>
            <a:srgbClr val="161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9" name="Rectangle 8"/>
          <p:cNvSpPr/>
          <p:nvPr/>
        </p:nvSpPr>
        <p:spPr>
          <a:xfrm>
            <a:off x="1073138" y="2765329"/>
            <a:ext cx="1719188" cy="109506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থ্রেসার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57076" y="2024218"/>
            <a:ext cx="221227" cy="741107"/>
          </a:xfrm>
          <a:prstGeom prst="rect">
            <a:avLst/>
          </a:prstGeom>
          <a:solidFill>
            <a:srgbClr val="161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/>
          <p:cNvSpPr/>
          <p:nvPr/>
        </p:nvSpPr>
        <p:spPr>
          <a:xfrm>
            <a:off x="3099752" y="2765329"/>
            <a:ext cx="1735872" cy="109506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থ্রেসারের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প্রকাভেদ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85269" y="2024218"/>
            <a:ext cx="221227" cy="741107"/>
          </a:xfrm>
          <a:prstGeom prst="rect">
            <a:avLst/>
          </a:prstGeom>
          <a:solidFill>
            <a:srgbClr val="161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3" name="Rectangle 12"/>
          <p:cNvSpPr/>
          <p:nvPr/>
        </p:nvSpPr>
        <p:spPr>
          <a:xfrm>
            <a:off x="5027945" y="2765329"/>
            <a:ext cx="1735872" cy="109506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থ্রেসার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চালানোর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09089" y="2024218"/>
            <a:ext cx="221227" cy="741107"/>
          </a:xfrm>
          <a:prstGeom prst="rect">
            <a:avLst/>
          </a:prstGeom>
          <a:solidFill>
            <a:srgbClr val="161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5" name="Rectangle 14"/>
          <p:cNvSpPr/>
          <p:nvPr/>
        </p:nvSpPr>
        <p:spPr>
          <a:xfrm>
            <a:off x="6951767" y="2765329"/>
            <a:ext cx="1735872" cy="1095068"/>
          </a:xfrm>
          <a:prstGeom prst="rect">
            <a:avLst/>
          </a:prstGeom>
          <a:solidFill>
            <a:srgbClr val="161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থ্রেসারের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69584" y="314081"/>
            <a:ext cx="180483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10400"/>
      </p:ext>
    </p:extLst>
  </p:cSld>
  <p:clrMapOvr>
    <a:masterClrMapping/>
  </p:clrMapOvr>
  <p:transition spd="slow">
    <p:cover dir="lu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9362 0.008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62 0.00857 L 0.31641 0.021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33" y="1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41 0.02199 L 0.5513 0.0129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45" y="-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13 0.01296 L 0.74987 0.0152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5806" y="1504957"/>
            <a:ext cx="7772401" cy="2571751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28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457178" indent="-457178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থ্রেসার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 পারবে। </a:t>
            </a:r>
          </a:p>
          <a:p>
            <a:pPr marL="457178" indent="-457178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থ্রেসারের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পারবে। </a:t>
            </a:r>
          </a:p>
          <a:p>
            <a:pPr marL="457178" indent="-457178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থ্রেসার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পরিচালনার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পারবে। </a:t>
            </a:r>
          </a:p>
          <a:p>
            <a:pPr marL="457178" indent="-457178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থ্রেসার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চালোনার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সতর্কতা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4609" y="531019"/>
            <a:ext cx="4114799" cy="609600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68580" tIns="34291" rIns="68580" bIns="3429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508764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310702" y="339509"/>
            <a:ext cx="2522612" cy="5715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থ্রেসার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BE957F-8D3D-E1A3-777D-8D148F2CC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726" y="1430258"/>
            <a:ext cx="2891780" cy="22829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F483AA-2C47-3A74-0F25-3D9A1C32FF8D}"/>
              </a:ext>
            </a:extLst>
          </p:cNvPr>
          <p:cNvSpPr txBox="1"/>
          <p:nvPr/>
        </p:nvSpPr>
        <p:spPr>
          <a:xfrm>
            <a:off x="1205045" y="1694589"/>
            <a:ext cx="4573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মাড়াই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শস্য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মাড়াই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থ্রেসার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.5_Shofi_টমেটোর পোকা দমন" id="{D7564DDC-B99C-4946-A393-9A0D33DD489B}" vid="{0DBC77CE-C64E-42EF-8D33-58A5145F96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6.5_Shofi_টমেটোর পোকা দমন</Template>
  <TotalTime>318</TotalTime>
  <Words>566</Words>
  <Application>Microsoft Office PowerPoint</Application>
  <PresentationFormat>On-screen Show (16:9)</PresentationFormat>
  <Paragraphs>105</Paragraphs>
  <Slides>23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Nikosh</vt:lpstr>
      <vt:lpstr>NikoshBAN</vt:lpstr>
      <vt:lpstr>Siyam Rupali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Engr. Md. Shofi Uddin</dc:creator>
  <cp:lastModifiedBy>Engr. Md. Shofi Uddin</cp:lastModifiedBy>
  <cp:revision>19</cp:revision>
  <dcterms:created xsi:type="dcterms:W3CDTF">2023-12-10T03:16:44Z</dcterms:created>
  <dcterms:modified xsi:type="dcterms:W3CDTF">2026-06-26T03:05:49Z</dcterms:modified>
</cp:coreProperties>
</file>