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1" r:id="rId2"/>
    <p:sldId id="269" r:id="rId3"/>
    <p:sldId id="280" r:id="rId4"/>
    <p:sldId id="282" r:id="rId5"/>
    <p:sldId id="283" r:id="rId6"/>
    <p:sldId id="284" r:id="rId7"/>
    <p:sldId id="28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70CA5-42B2-41F6-8246-EFBAB2FC79F4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1C881-4CC1-4183-85C4-36DF9AFE3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76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0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4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6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2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0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7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69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1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19921" y="6371950"/>
            <a:ext cx="4062336" cy="45331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6558200" y="6371950"/>
            <a:ext cx="5633800" cy="45013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Page:www.facebook.com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bdmamunsir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 rot="19959880">
            <a:off x="1113070" y="2967335"/>
            <a:ext cx="99658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www.youtube.com/@Bdmamunsir</a:t>
            </a:r>
            <a:endParaRPr lang="en-US" sz="5400" b="0" cap="none" spc="0" dirty="0">
              <a:ln w="0">
                <a:solidFill>
                  <a:schemeClr val="bg1">
                    <a:lumMod val="9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9" y="6371950"/>
            <a:ext cx="453310" cy="4533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160" y="6415789"/>
            <a:ext cx="434714" cy="40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6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@Bdmamunsi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984278"/>
          </a:xfrm>
          <a:prstGeom prst="rect">
            <a:avLst/>
          </a:prstGeom>
          <a:solidFill>
            <a:srgbClr val="0015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8" y="828832"/>
            <a:ext cx="12153361" cy="6010118"/>
          </a:xfrm>
          <a:prstGeom prst="rect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16" name="Right Arrow 15"/>
          <p:cNvSpPr/>
          <p:nvPr/>
        </p:nvSpPr>
        <p:spPr>
          <a:xfrm>
            <a:off x="74813" y="5458331"/>
            <a:ext cx="4644144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Six To Seven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74693" y="5521298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9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05</a:t>
            </a:r>
            <a:endParaRPr lang="en-US" sz="39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Regular Pentagon 17"/>
          <p:cNvSpPr/>
          <p:nvPr/>
        </p:nvSpPr>
        <p:spPr>
          <a:xfrm>
            <a:off x="3903560" y="2079584"/>
            <a:ext cx="9208284" cy="4223246"/>
          </a:xfrm>
          <a:prstGeom prst="pentagon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noFill/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জ্যামিতি</a:t>
            </a:r>
            <a:endParaRPr lang="en-US" sz="7200" b="1" dirty="0" smtClean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54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54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54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54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প্রকারভেদ</a:t>
            </a:r>
            <a:endParaRPr lang="en-US" sz="4400" b="1" dirty="0">
              <a:solidFill>
                <a:srgbClr val="FF0000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18782" y="17084"/>
            <a:ext cx="12191999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400" b="1" cap="none" spc="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3438052" y="788490"/>
            <a:ext cx="3920936" cy="2767522"/>
          </a:xfrm>
          <a:prstGeom prst="cloudCallout">
            <a:avLst>
              <a:gd name="adj1" fmla="val 20044"/>
              <a:gd name="adj2" fmla="val 79015"/>
            </a:avLst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32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28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20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14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" name="32-Point Star 2"/>
          <p:cNvSpPr/>
          <p:nvPr/>
        </p:nvSpPr>
        <p:spPr>
          <a:xfrm>
            <a:off x="9620250" y="828829"/>
            <a:ext cx="2444923" cy="2441448"/>
          </a:xfrm>
          <a:prstGeom prst="star32">
            <a:avLst>
              <a:gd name="adj" fmla="val 41768"/>
            </a:avLst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সহজে</a:t>
            </a:r>
            <a:endParaRPr lang="en-US" sz="2800" b="1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মনে</a:t>
            </a:r>
            <a:r>
              <a:rPr lang="en-US" sz="2000" b="1" dirty="0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রাখার</a:t>
            </a:r>
            <a:endParaRPr lang="en-US" sz="2000" b="1" dirty="0" smtClean="0">
              <a:solidFill>
                <a:srgbClr val="FFFF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ট্রিকস</a:t>
            </a:r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!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r="27254" b="12271"/>
          <a:stretch/>
        </p:blipFill>
        <p:spPr>
          <a:xfrm>
            <a:off x="81752" y="984278"/>
            <a:ext cx="3281934" cy="3662150"/>
          </a:xfrm>
          <a:prstGeom prst="roundRect">
            <a:avLst>
              <a:gd name="adj" fmla="val 4233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1" name="Rounded Rectangle 20"/>
          <p:cNvSpPr/>
          <p:nvPr/>
        </p:nvSpPr>
        <p:spPr>
          <a:xfrm>
            <a:off x="38638" y="4663415"/>
            <a:ext cx="3325048" cy="754950"/>
          </a:xfrm>
          <a:prstGeom prst="roundRect">
            <a:avLst>
              <a:gd name="adj" fmla="val 243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spc="15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10 </a:t>
            </a:r>
            <a:r>
              <a:rPr lang="en-US" sz="2000" b="1" spc="15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minuteTeaching</a:t>
            </a:r>
            <a:endParaRPr lang="en-US" sz="20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3795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4495" y="150364"/>
            <a:ext cx="121615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ত্রিভুজঃ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তিনটি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রেখাংশ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দ্বারা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সীমাবদ্ধ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ক্ষেত্রের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সীমারেখাকে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59447" y="3785797"/>
            <a:ext cx="12251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ত্রিভুজক্ষেত্রঃ</a:t>
            </a:r>
            <a:r>
              <a:rPr lang="en-US" sz="4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তিনটি</a:t>
            </a:r>
            <a:r>
              <a:rPr lang="en-US" sz="4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রেখাংশ</a:t>
            </a:r>
            <a:r>
              <a:rPr lang="en-US" sz="4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দ্বারা</a:t>
            </a:r>
            <a:r>
              <a:rPr lang="en-US" sz="4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সীমাবদ্ধ</a:t>
            </a:r>
            <a:r>
              <a:rPr lang="en-US" sz="4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ক্ষেত্রকে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ত্রিভুজক্ষেত্র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</a:p>
        </p:txBody>
      </p:sp>
      <p:sp>
        <p:nvSpPr>
          <p:cNvPr id="10" name="Isosceles Triangle 9"/>
          <p:cNvSpPr/>
          <p:nvPr/>
        </p:nvSpPr>
        <p:spPr>
          <a:xfrm>
            <a:off x="10073971" y="4994396"/>
            <a:ext cx="1804307" cy="1005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837964" y="3421527"/>
            <a:ext cx="1632857" cy="3751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837964" y="2458142"/>
            <a:ext cx="979714" cy="97971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0817678" y="2453950"/>
            <a:ext cx="653143" cy="10050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2"/>
            <a:endCxn id="10" idx="4"/>
          </p:cNvCxnSpPr>
          <p:nvPr/>
        </p:nvCxnSpPr>
        <p:spPr>
          <a:xfrm>
            <a:off x="10073971" y="5999484"/>
            <a:ext cx="180430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0" idx="2"/>
          </p:cNvCxnSpPr>
          <p:nvPr/>
        </p:nvCxnSpPr>
        <p:spPr>
          <a:xfrm flipV="1">
            <a:off x="10073971" y="4988003"/>
            <a:ext cx="902153" cy="101148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0"/>
          </p:cNvCxnSpPr>
          <p:nvPr/>
        </p:nvCxnSpPr>
        <p:spPr>
          <a:xfrm>
            <a:off x="10976125" y="4994396"/>
            <a:ext cx="902153" cy="100189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0" y="2703327"/>
            <a:ext cx="12161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এ 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432084" y="3263781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0654392" y="2118803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388376" y="3380184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152806" y="2994623"/>
            <a:ext cx="116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711437" y="5777299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933745" y="4632321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1667729" y="5893702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352314" y="5508141"/>
            <a:ext cx="1246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চিত্র-২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-131215" y="5478203"/>
            <a:ext cx="12161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চিত্র-২ এ 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ত্রিভুজক্ষেত্র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57" y="1945392"/>
            <a:ext cx="12161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রেখাংশ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গুলোকে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2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22" grpId="0"/>
      <p:bldP spid="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4495" y="150364"/>
            <a:ext cx="12161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8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প্রকারভেদ</a:t>
            </a:r>
            <a:r>
              <a:rPr lang="en-US" sz="48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8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14495" y="1129783"/>
            <a:ext cx="12161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মোট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৬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যথাঃ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199" y="3200391"/>
            <a:ext cx="407515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১।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সমবাহু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endParaRPr lang="en-US" sz="36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২।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সমদ্বিবাহু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endParaRPr lang="en-US" sz="36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৩।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বিষমবাহু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endParaRPr lang="en-US" sz="36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85357" y="3043792"/>
            <a:ext cx="43364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১।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সমকোনী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endParaRPr lang="en-US" sz="36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২।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সূক্ষ্মকোনী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endParaRPr lang="en-US" sz="36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৩।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স্থুলকোনী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185357" y="2459017"/>
            <a:ext cx="5450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অনুসারে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৩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</a:t>
            </a:r>
            <a:endParaRPr lang="en-US" sz="36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199" y="2459018"/>
            <a:ext cx="52261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ক।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অনুসারে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৩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</a:t>
            </a:r>
            <a:endParaRPr lang="en-US" sz="3600" dirty="0" smtClean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81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23" grpId="0"/>
      <p:bldP spid="35" grpId="0"/>
      <p:bldP spid="36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4495" y="150364"/>
            <a:ext cx="121615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err="1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সমবাহু</a:t>
            </a:r>
            <a:r>
              <a:rPr lang="en-US" sz="48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ত্রিভুজঃ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৩টি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4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সমবাহু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279218" y="2461703"/>
            <a:ext cx="1157491" cy="18045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679515" y="2461703"/>
            <a:ext cx="1616032" cy="181188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95844" y="4266281"/>
            <a:ext cx="2773523" cy="1461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337574" y="4031227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31373" y="2167785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87876" y="4049662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2436" y="4418994"/>
            <a:ext cx="116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67487" y="5200642"/>
            <a:ext cx="99277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এ 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সমবাহু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 rot="18760754">
            <a:off x="4653264" y="3105943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১সেঃমিঃ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 rot="3425410">
            <a:off x="6549035" y="3083347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১সেঃমিঃ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549447" y="3770255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১সেঃমিঃ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22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1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4495" y="150364"/>
            <a:ext cx="121615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সমদ্বিবাহু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ত্রিভুজঃ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২টি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4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সমদ্বিবাহু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357553" y="1887017"/>
            <a:ext cx="1095485" cy="23938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213365" y="1887017"/>
            <a:ext cx="1144188" cy="238205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5143" y="4269070"/>
            <a:ext cx="2244224" cy="118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778447" y="4047556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32086" y="4100392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27906" y="1564252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2436" y="4418994"/>
            <a:ext cx="116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09170" y="5200642"/>
            <a:ext cx="106054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এ 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সমদ্বিবাহু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 rot="159387">
            <a:off x="5830990" y="3862890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১সেঃমিঃ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 rot="17873244">
            <a:off x="4955205" y="3004766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</a:t>
            </a:r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সেঃমিঃ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3785802">
            <a:off x="6563709" y="2720918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</a:t>
            </a:r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সেঃমিঃ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57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1" grpId="0"/>
      <p:bldP spid="25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4495" y="150364"/>
            <a:ext cx="121615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বিষমবাহু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ত্রিভুজঃ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নয়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বিষমবাহু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8024550" y="2857500"/>
            <a:ext cx="1" cy="142339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246023" y="2841171"/>
            <a:ext cx="2806547" cy="142790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5143" y="4269070"/>
            <a:ext cx="2824843" cy="1488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778447" y="4047556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19912" y="4100392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62873" y="2540502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74488" y="3615583"/>
            <a:ext cx="116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09170" y="5200642"/>
            <a:ext cx="106054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এ 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বিষমবাহু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5400000">
            <a:off x="7684866" y="3365475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১সেঃমিঃ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 rot="20037005">
            <a:off x="5965070" y="3138589"/>
            <a:ext cx="1127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৩</a:t>
            </a:r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সেঃমিঃ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155478" y="4326422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</a:t>
            </a:r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সেঃমিঃ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40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1" grpId="0"/>
      <p:bldP spid="25" grpId="0"/>
      <p:bldP spid="19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159329" y="1"/>
            <a:ext cx="8997042" cy="35922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পরবর্তী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ক্লাসে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-------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 ।</a:t>
            </a:r>
            <a:r>
              <a:rPr lang="en-US" sz="44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অনুসারে</a:t>
            </a:r>
            <a:r>
              <a:rPr lang="en-US" sz="4400" b="1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প্রকারভেদ</a:t>
            </a:r>
            <a:endParaRPr lang="en-US" sz="4400" b="1" dirty="0" smtClean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২।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প্রকারের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সংজ্ঞা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বিস্তারিত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আলোচনা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5400" dirty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32808" y="4767945"/>
            <a:ext cx="8997042" cy="153488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জন্য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এখনই</a:t>
            </a:r>
            <a:endParaRPr lang="en-US" sz="4400" b="1" dirty="0" smtClean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চ্যানেলটি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সাবস্ক্রাইব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5400" dirty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300" y="3690256"/>
            <a:ext cx="11756571" cy="101237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এই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ক্লাসটির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ভিডিও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পেতে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Click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2800" b="1" dirty="0" smtClean="0">
              <a:solidFill>
                <a:sysClr val="windowText" lastClr="00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2"/>
              </a:rPr>
              <a:t>www.youtube.com@Bdmamunsir</a:t>
            </a:r>
            <a:endParaRPr lang="en-US" sz="6000" b="1" dirty="0" smtClean="0">
              <a:solidFill>
                <a:srgbClr val="0070C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0767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229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Nirmala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82</cp:revision>
  <dcterms:created xsi:type="dcterms:W3CDTF">2026-06-23T05:00:29Z</dcterms:created>
  <dcterms:modified xsi:type="dcterms:W3CDTF">2026-06-27T06:03:39Z</dcterms:modified>
</cp:coreProperties>
</file>