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7" r:id="rId2"/>
    <p:sldId id="290" r:id="rId3"/>
    <p:sldId id="288" r:id="rId4"/>
    <p:sldId id="289" r:id="rId5"/>
    <p:sldId id="27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70CA5-42B2-41F6-8246-EFBAB2FC79F4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1C881-4CC1-4183-85C4-36DF9AFE3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6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76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0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4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2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6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24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0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7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69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18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19921" y="6371950"/>
            <a:ext cx="4062336" cy="45331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mdmamun1581@gmail.com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 userDrawn="1"/>
        </p:nvSpPr>
        <p:spPr>
          <a:xfrm>
            <a:off x="6558200" y="6371950"/>
            <a:ext cx="5633800" cy="450131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Page:www.facebook.com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bdmamunsir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 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 rot="19959880">
            <a:off x="1113070" y="2967335"/>
            <a:ext cx="99658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www.youtube.com/@Bdmamunsir</a:t>
            </a:r>
            <a:endParaRPr lang="en-US" sz="5400" b="0" cap="none" spc="0" dirty="0">
              <a:ln w="0">
                <a:solidFill>
                  <a:schemeClr val="bg1">
                    <a:lumMod val="9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9" y="6371950"/>
            <a:ext cx="453310" cy="4533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160" y="6415789"/>
            <a:ext cx="434714" cy="40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96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@Bdmamunsi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984278"/>
          </a:xfrm>
          <a:prstGeom prst="rect">
            <a:avLst/>
          </a:prstGeom>
          <a:solidFill>
            <a:srgbClr val="0015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8" y="828832"/>
            <a:ext cx="12153361" cy="6010118"/>
          </a:xfrm>
          <a:prstGeom prst="rect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16" name="Right Arrow 15"/>
          <p:cNvSpPr/>
          <p:nvPr/>
        </p:nvSpPr>
        <p:spPr>
          <a:xfrm>
            <a:off x="74813" y="5458331"/>
            <a:ext cx="4644144" cy="1009935"/>
          </a:xfrm>
          <a:prstGeom prst="rightArrow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Six To Seven Class</a:t>
            </a:r>
            <a:endParaRPr lang="en-US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791022" y="5504969"/>
            <a:ext cx="1212103" cy="121210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9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06</a:t>
            </a:r>
            <a:endParaRPr lang="en-US" sz="39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Regular Pentagon 17"/>
          <p:cNvSpPr/>
          <p:nvPr/>
        </p:nvSpPr>
        <p:spPr>
          <a:xfrm>
            <a:off x="3903560" y="2079584"/>
            <a:ext cx="9208284" cy="4223246"/>
          </a:xfrm>
          <a:prstGeom prst="pentagon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76200">
            <a:noFill/>
          </a:ln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জ্যামিতি</a:t>
            </a:r>
            <a:endParaRPr lang="en-US" sz="7200" b="1" dirty="0" smtClean="0">
              <a:solidFill>
                <a:schemeClr val="tx1"/>
              </a:solidFill>
              <a:effectLst>
                <a:glow rad="101600">
                  <a:schemeClr val="bg1">
                    <a:alpha val="84000"/>
                  </a:schemeClr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54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5400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অনুসারে</a:t>
            </a:r>
            <a:endParaRPr lang="en-US" sz="5400" b="1" dirty="0" smtClean="0">
              <a:solidFill>
                <a:schemeClr val="tx1"/>
              </a:solidFill>
              <a:effectLst>
                <a:glow rad="101600">
                  <a:schemeClr val="bg1">
                    <a:alpha val="84000"/>
                  </a:schemeClr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54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5400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প্রকারভেদ</a:t>
            </a:r>
            <a:endParaRPr lang="en-US" sz="4800" b="1" dirty="0" smtClean="0">
              <a:solidFill>
                <a:schemeClr val="tx1"/>
              </a:solidFill>
              <a:effectLst>
                <a:glow rad="101600">
                  <a:schemeClr val="bg1">
                    <a:alpha val="84000"/>
                  </a:schemeClr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18782" y="17084"/>
            <a:ext cx="12191999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400" b="1" dirty="0" err="1" smtClean="0">
                <a:solidFill>
                  <a:srgbClr val="FFFF00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সত্যই</a:t>
            </a:r>
            <a:r>
              <a:rPr lang="en-US" sz="4400" b="1" dirty="0" smtClean="0"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সুন্দর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</a:t>
            </a:r>
            <a:r>
              <a:rPr lang="en-US" sz="4400" b="1" dirty="0" smtClean="0"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সু-শিক্ষাই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জাতির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মেরুদন্ড</a:t>
            </a:r>
            <a:endParaRPr lang="en-US" sz="4400" b="1" cap="none" spc="0" dirty="0">
              <a:solidFill>
                <a:schemeClr val="bg1"/>
              </a:solidFill>
              <a:effectLst>
                <a:glow rad="127000">
                  <a:schemeClr val="tx1"/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3438052" y="788490"/>
            <a:ext cx="3920936" cy="2767522"/>
          </a:xfrm>
          <a:prstGeom prst="cloudCallout">
            <a:avLst>
              <a:gd name="adj1" fmla="val 20044"/>
              <a:gd name="adj2" fmla="val 79015"/>
            </a:avLst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32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28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গণিত</a:t>
            </a:r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শিখি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শর্ট</a:t>
            </a:r>
            <a:r>
              <a:rPr lang="en-US" sz="20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টেকনিক</a:t>
            </a:r>
            <a:endParaRPr lang="en-US" sz="14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" name="32-Point Star 2"/>
          <p:cNvSpPr/>
          <p:nvPr/>
        </p:nvSpPr>
        <p:spPr>
          <a:xfrm>
            <a:off x="9620250" y="828829"/>
            <a:ext cx="2444923" cy="2441448"/>
          </a:xfrm>
          <a:prstGeom prst="star32">
            <a:avLst>
              <a:gd name="adj" fmla="val 41768"/>
            </a:avLst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সহজে</a:t>
            </a:r>
            <a:endParaRPr lang="en-US" sz="2800" b="1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b="1" dirty="0" err="1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মনে</a:t>
            </a:r>
            <a:r>
              <a:rPr lang="en-US" sz="2000" b="1" dirty="0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রাখার</a:t>
            </a:r>
            <a:endParaRPr lang="en-US" sz="2000" b="1" dirty="0" smtClean="0">
              <a:solidFill>
                <a:srgbClr val="FFFF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ট্রিকস</a:t>
            </a:r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!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r="27254" b="12271"/>
          <a:stretch/>
        </p:blipFill>
        <p:spPr>
          <a:xfrm>
            <a:off x="81752" y="984278"/>
            <a:ext cx="3281934" cy="3662150"/>
          </a:xfrm>
          <a:prstGeom prst="roundRect">
            <a:avLst>
              <a:gd name="adj" fmla="val 4233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1" name="Rounded Rectangle 20"/>
          <p:cNvSpPr/>
          <p:nvPr/>
        </p:nvSpPr>
        <p:spPr>
          <a:xfrm>
            <a:off x="38638" y="4663415"/>
            <a:ext cx="3325048" cy="754950"/>
          </a:xfrm>
          <a:prstGeom prst="roundRect">
            <a:avLst>
              <a:gd name="adj" fmla="val 2434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মামুন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স্যারের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b="1" spc="15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10 </a:t>
            </a:r>
            <a:r>
              <a:rPr lang="en-US" sz="2000" b="1" spc="15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minuteTeaching</a:t>
            </a:r>
            <a:endParaRPr lang="en-US" sz="20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5941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14495" y="150364"/>
            <a:ext cx="121615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সমকোনী</a:t>
            </a:r>
            <a:r>
              <a:rPr lang="en-US" sz="4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ত্রিভুজঃ</a:t>
            </a:r>
            <a:r>
              <a:rPr lang="en-US" sz="4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সমকোনী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8024550" y="2857500"/>
            <a:ext cx="1" cy="142339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246023" y="2841171"/>
            <a:ext cx="2806547" cy="142790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5143" y="4269070"/>
            <a:ext cx="2824843" cy="1488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778447" y="4047556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019912" y="4100392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62873" y="2540502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34019" y="4335467"/>
            <a:ext cx="1166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09170" y="5200642"/>
            <a:ext cx="106054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এ 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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সমকোনী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251795" y="3822289"/>
            <a:ext cx="7473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৯০</a:t>
            </a:r>
            <a:r>
              <a:rPr lang="en-US" sz="2400" b="1" baseline="300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" name="Arc 1"/>
          <p:cNvSpPr/>
          <p:nvPr/>
        </p:nvSpPr>
        <p:spPr>
          <a:xfrm rot="18181951">
            <a:off x="7250269" y="3586363"/>
            <a:ext cx="944075" cy="928031"/>
          </a:xfrm>
          <a:prstGeom prst="arc">
            <a:avLst>
              <a:gd name="adj1" fmla="val 12469425"/>
              <a:gd name="adj2" fmla="val 6365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3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1" grpId="0"/>
      <p:bldP spid="25" grpId="0"/>
      <p:bldP spid="22" grpId="0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14495" y="150364"/>
            <a:ext cx="12161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সূক্ষ্মকোনী</a:t>
            </a:r>
            <a:r>
              <a:rPr lang="en-US" sz="4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ত্রিভুজঃ</a:t>
            </a:r>
            <a:r>
              <a:rPr lang="en-US" sz="4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প্রত্যেকটি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সূক্ষ্মকোন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৯০</a:t>
            </a:r>
            <a:r>
              <a:rPr lang="en-US" sz="4800" b="1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চেয়ে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ছোট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সূক্ষ্মকোনী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279218" y="2461703"/>
            <a:ext cx="1157491" cy="18045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679515" y="2461703"/>
            <a:ext cx="1616032" cy="181188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95844" y="4266281"/>
            <a:ext cx="2773523" cy="1461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337574" y="4031227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31373" y="2167785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87876" y="4049662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2436" y="4418994"/>
            <a:ext cx="1166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1315" y="5301418"/>
            <a:ext cx="107686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এ 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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সূক্ষ্মকোনী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4" name="Arc 13"/>
          <p:cNvSpPr/>
          <p:nvPr/>
        </p:nvSpPr>
        <p:spPr>
          <a:xfrm rot="18181951">
            <a:off x="6800704" y="3912406"/>
            <a:ext cx="495665" cy="487241"/>
          </a:xfrm>
          <a:prstGeom prst="arc">
            <a:avLst>
              <a:gd name="adj1" fmla="val 12469425"/>
              <a:gd name="adj2" fmla="val 6365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c 14"/>
          <p:cNvSpPr/>
          <p:nvPr/>
        </p:nvSpPr>
        <p:spPr>
          <a:xfrm rot="10083163">
            <a:off x="6031385" y="2541077"/>
            <a:ext cx="495665" cy="487241"/>
          </a:xfrm>
          <a:prstGeom prst="arc">
            <a:avLst>
              <a:gd name="adj1" fmla="val 12469425"/>
              <a:gd name="adj2" fmla="val 6365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/>
          <p:cNvSpPr/>
          <p:nvPr/>
        </p:nvSpPr>
        <p:spPr>
          <a:xfrm rot="2627394">
            <a:off x="4895263" y="3849116"/>
            <a:ext cx="495665" cy="487241"/>
          </a:xfrm>
          <a:prstGeom prst="arc">
            <a:avLst>
              <a:gd name="adj1" fmla="val 12469425"/>
              <a:gd name="adj2" fmla="val 6365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765129" y="3911563"/>
            <a:ext cx="622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৬০</a:t>
            </a:r>
            <a:r>
              <a:rPr lang="en-US" b="1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1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774252" y="3934522"/>
            <a:ext cx="622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৬০</a:t>
            </a:r>
            <a:r>
              <a:rPr lang="en-US" b="1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1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95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1" grpId="0"/>
      <p:bldP spid="25" grpId="0"/>
      <p:bldP spid="14" grpId="0" animBg="1"/>
      <p:bldP spid="15" grpId="0" animBg="1"/>
      <p:bldP spid="16" grpId="0" animBg="1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14495" y="150364"/>
            <a:ext cx="12161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স্থুলকোনী</a:t>
            </a:r>
            <a:r>
              <a:rPr lang="en-US" sz="4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ত্রিভুজঃ</a:t>
            </a:r>
            <a:r>
              <a:rPr lang="en-US" sz="4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১টি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স্থুলকোন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</a:t>
            </a:r>
            <a:r>
              <a:rPr lang="en-US" sz="4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৯০</a:t>
            </a:r>
            <a:r>
              <a:rPr lang="en-US" sz="4800" b="1" baseline="300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r>
              <a:rPr lang="en-US" sz="4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চেয়ে</a:t>
            </a:r>
            <a:r>
              <a:rPr lang="en-US" sz="4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বড়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স্থুলকোনী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7453038" y="2400300"/>
            <a:ext cx="1250091" cy="188059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213365" y="2400300"/>
            <a:ext cx="3489764" cy="186877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5143" y="4269070"/>
            <a:ext cx="2244224" cy="118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778447" y="4047556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32086" y="4100392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703129" y="2134446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2436" y="4418994"/>
            <a:ext cx="1166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09170" y="5200642"/>
            <a:ext cx="106054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এ 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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স্থুলকোনী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6" name="Arc 15"/>
          <p:cNvSpPr/>
          <p:nvPr/>
        </p:nvSpPr>
        <p:spPr>
          <a:xfrm rot="19690603">
            <a:off x="6954588" y="3772103"/>
            <a:ext cx="764051" cy="751066"/>
          </a:xfrm>
          <a:prstGeom prst="arc">
            <a:avLst>
              <a:gd name="adj1" fmla="val 11313617"/>
              <a:gd name="adj2" fmla="val 6365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931575" y="3862890"/>
            <a:ext cx="739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১০৫</a:t>
            </a:r>
            <a:r>
              <a:rPr lang="en-US" b="1" baseline="30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1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87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1" grpId="0"/>
      <p:bldP spid="25" grpId="0"/>
      <p:bldP spid="16" grpId="0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232808" y="4555671"/>
            <a:ext cx="8997042" cy="153488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ক্লাসটি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দেখার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জন্য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এখনই</a:t>
            </a:r>
            <a:endParaRPr lang="en-US" sz="4400" b="1" dirty="0" smtClean="0">
              <a:solidFill>
                <a:srgbClr val="00B05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চ্যানেলটি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সাবস্ক্রাইব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করুন</a:t>
            </a:r>
            <a:endParaRPr lang="en-US" sz="5400" dirty="0">
              <a:solidFill>
                <a:srgbClr val="00B05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159329" y="342899"/>
            <a:ext cx="9144000" cy="306977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পরবর্তী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ক্লাসে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-------</a:t>
            </a:r>
          </a:p>
          <a:p>
            <a:pPr algn="just"/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১।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চর্তুভুজ,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বর্গ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,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রম্বস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,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আয়ত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,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সামান্তরিক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,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ট্রাপিজিয়িম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সংজ্ঞা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বিস্তারিত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আলোচনা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5400" dirty="0">
              <a:solidFill>
                <a:srgbClr val="00B05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14300" y="3575953"/>
            <a:ext cx="11756571" cy="101237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এই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ক্লাসটির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ভিডিও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পেতে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Click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করুন</a:t>
            </a:r>
            <a:endParaRPr lang="en-US" sz="2800" b="1" dirty="0" smtClean="0">
              <a:solidFill>
                <a:sysClr val="windowText" lastClr="00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hlinkClick r:id="rId2"/>
              </a:rPr>
              <a:t>www.youtube.com@Bdmamunsir</a:t>
            </a:r>
            <a:endParaRPr lang="en-US" sz="6000" b="1" dirty="0" smtClean="0">
              <a:solidFill>
                <a:srgbClr val="0070C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41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148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Nirmala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ICT_LAB</dc:creator>
  <cp:lastModifiedBy>ICT_LAB</cp:lastModifiedBy>
  <cp:revision>85</cp:revision>
  <dcterms:created xsi:type="dcterms:W3CDTF">2026-06-23T05:00:29Z</dcterms:created>
  <dcterms:modified xsi:type="dcterms:W3CDTF">2026-06-27T06:04:18Z</dcterms:modified>
</cp:coreProperties>
</file>