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70" r:id="rId17"/>
    <p:sldId id="273" r:id="rId18"/>
    <p:sldId id="274" r:id="rId19"/>
    <p:sldId id="275" r:id="rId20"/>
    <p:sldId id="276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66"/>
    <a:srgbClr val="2B4A67"/>
    <a:srgbClr val="CC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30" y="6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5B99F-092C-439A-8C7A-0DCDC1DDFF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9FBA-5B5C-4FDF-B1D6-2FDFB1AB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9FBA-5B5C-4FDF-B1D6-2FDFB1ABB2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9FBA-5B5C-4FDF-B1D6-2FDFB1ABB2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5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9FBA-5B5C-4FDF-B1D6-2FDFB1ABB2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1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0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3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8ADC06-A383-40F4-A7CF-3D01CCB564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DCD70AF-AF05-4CAF-A45C-34B12113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 userDrawn="1"/>
        </p:nvSpPr>
        <p:spPr>
          <a:xfrm>
            <a:off x="16760" y="0"/>
            <a:ext cx="11430000" cy="6858000"/>
          </a:xfrm>
          <a:prstGeom prst="frame">
            <a:avLst>
              <a:gd name="adj1" fmla="val 1679"/>
            </a:avLst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9629" y="172686"/>
            <a:ext cx="11145078" cy="6519060"/>
          </a:xfrm>
          <a:prstGeom prst="frame">
            <a:avLst>
              <a:gd name="adj1" fmla="val 1123"/>
            </a:avLst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36374" y="541859"/>
            <a:ext cx="7611038" cy="952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9" y="1494043"/>
            <a:ext cx="3999008" cy="41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lim\Desktop\Pasword Pic\pc-speed-tips-400x2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4" y="1219204"/>
            <a:ext cx="5593278" cy="403167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3818"/>
          <a:stretch/>
        </p:blipFill>
        <p:spPr>
          <a:xfrm>
            <a:off x="5749636" y="1304925"/>
            <a:ext cx="5292438" cy="3945948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523499" y="445029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ছবি দুইটিতে কী দেখছো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720" y="5542231"/>
            <a:ext cx="1103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ব্যবহারে সবচেয়ে সতর্কের বিষয় হলে  বৈদ্যুতিক সংযোগ।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865" y="5556086"/>
            <a:ext cx="11035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ডেস্কটপ কম্পিউটারে বৈদ্যুতিক সংযোগ দিতে হয়।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ল্যাপটপে ব্যাটারী চার্জের সময় বৈদ্যুতিক সংযোগ দিতে হয়।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3499" y="445029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ছবি কী দেখছো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5" y="1217859"/>
            <a:ext cx="5849956" cy="4019159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grpSp>
        <p:nvGrpSpPr>
          <p:cNvPr id="5" name="Group 4"/>
          <p:cNvGrpSpPr/>
          <p:nvPr/>
        </p:nvGrpSpPr>
        <p:grpSpPr>
          <a:xfrm>
            <a:off x="5924815" y="1613383"/>
            <a:ext cx="4932214" cy="3228109"/>
            <a:chOff x="5557671" y="2059002"/>
            <a:chExt cx="5872325" cy="34949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671" y="2059002"/>
              <a:ext cx="4738905" cy="3494942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74305">
              <a:off x="9163155" y="3200398"/>
              <a:ext cx="2266841" cy="200867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821988" y="4798953"/>
            <a:ext cx="1245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ডেস্কটপ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381156" y="4614287"/>
            <a:ext cx="128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10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9" y="909651"/>
            <a:ext cx="3715981" cy="4687960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65" y="1062056"/>
            <a:ext cx="6084352" cy="4419979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523499" y="251059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কীসের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20" y="5654503"/>
            <a:ext cx="11035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বিদ্যুৎ প্রবাহের ভোল্ট ২২০, আর মানুষের মধ্যে প্রতিনিয়ত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ভোল্টের বিদ্যুৎ উৎপন্ন হয়। তাই মানুষকে বিদ্যুৎ স্পর্শ করলে শক কর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4" y="1163781"/>
            <a:ext cx="5486401" cy="4088366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6" y="1163781"/>
            <a:ext cx="5306290" cy="4225637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311720" y="5583796"/>
            <a:ext cx="1103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সঠিক পদ্ধতিকে বিদ্যুতিক সংযোগ আর অন্যটি ভূল বৈদ্যুতিক সংযোগ।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3499" y="306479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টিতে কী লক্ষ্য করছো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387928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308" y="5694485"/>
            <a:ext cx="892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স্পর্শ করলে শক করে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কেন? ব্যাখ্যা করে লেখ?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41" y="1509846"/>
            <a:ext cx="5105666" cy="3865718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043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215" y="706580"/>
            <a:ext cx="5654529" cy="4557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9899" r="19509" b="19799"/>
          <a:stretch/>
        </p:blipFill>
        <p:spPr>
          <a:xfrm>
            <a:off x="6885710" y="1636007"/>
            <a:ext cx="3128021" cy="2954402"/>
          </a:xfrm>
          <a:prstGeom prst="roundRect">
            <a:avLst>
              <a:gd name="adj" fmla="val 5881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523499" y="306479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টিতে কী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35" y="5472956"/>
            <a:ext cx="11035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টার বেশিক্ষণ চললে গরম হয়, তার সাথে প্রসেসরও গরম হয়।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প্রসেসর গরম হলে কম্পিউটার বন্ধ হয়ে যায়। তাই প্রসেসরে উপরে ফ্যান লাগানো থাকে।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9499" y="4595146"/>
            <a:ext cx="1646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টার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720772" y="4679714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3" y="129968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8625 -0.0064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1450" y="671209"/>
            <a:ext cx="3111304" cy="4243453"/>
            <a:chOff x="942899" y="566055"/>
            <a:chExt cx="3571044" cy="53521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99" y="566055"/>
              <a:ext cx="3571044" cy="53521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908" y="2818733"/>
              <a:ext cx="1896835" cy="227676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523499" y="348044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ছবি দুইটি কীসের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56086"/>
            <a:ext cx="11346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ঠান্ডা রাখার জন্য ক্যাচিং এর সাথে ফ্যান লাগানো থাকে। ভিতরের গরম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 বাহিরে করে দেওয়ার জন্য। এবং বাহির থেকে ঠান্ডা বাতাস ভিতরে ঢুকানো জন্য।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49091" y="972924"/>
            <a:ext cx="6151418" cy="4098366"/>
            <a:chOff x="4849091" y="1277198"/>
            <a:chExt cx="6151418" cy="43343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091" y="1277198"/>
              <a:ext cx="6151418" cy="4334308"/>
            </a:xfrm>
            <a:prstGeom prst="rect">
              <a:avLst/>
            </a:prstGeom>
            <a:scene3d>
              <a:camera prst="perspectiveLeft">
                <a:rot lat="0" lon="900000" rev="0"/>
              </a:camera>
              <a:lightRig rig="threePt" dir="t"/>
            </a:scene3d>
            <a:sp3d>
              <a:bevelT prst="relaxedInse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450" y="2253860"/>
              <a:ext cx="2299855" cy="614029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/>
        </p:nvSpPr>
        <p:spPr>
          <a:xfrm>
            <a:off x="5195450" y="2119745"/>
            <a:ext cx="2479968" cy="1037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14702" y="4751192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ক্যাচিং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662030" y="4957456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কক্ষ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4840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554180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091" y="5792918"/>
            <a:ext cx="892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 উপরে ফ্যান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 কেন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করে লেখ?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62" y="1059723"/>
            <a:ext cx="5061857" cy="50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880" y="233209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৫০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814" y="1736186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ভোন্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 বিদ্যুৎ উৎপন্ন হয়?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20173" y="454889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30" y="304329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১২০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0752" y="234998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৭০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3263" y="306118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২২০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51" y="461063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৫০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880" y="5321838"/>
            <a:ext cx="3739034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২২০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3042" y="462852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১২০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7471" y="533972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২৭০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954" y="3951991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বিদ্যুৎ প্রবাহের ভোল্ট কত?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642" y="1749121"/>
            <a:ext cx="1140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আগেকার দিনে ছোট ছেলে মেয়েদের কাছ থেকে আইসিটি যন্ত্র দুরে রাখা হতো কেন?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642" y="2879106"/>
            <a:ext cx="1140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 ভাল রাখার জন্য কোন বিষয়ের দিকে নজর দিতে হবে?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642" y="3862783"/>
            <a:ext cx="1140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ভিতর থেকে গরম বাতাস বাহির করতে কী করতে হবে?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623" y="4984994"/>
            <a:ext cx="1140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কখন আমাদের শক করে?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743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20" grpId="0"/>
      <p:bldP spid="20" grpId="1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9462" y="318465"/>
            <a:ext cx="338990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810" y="5678970"/>
            <a:ext cx="10612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 নিরাপদ ব্যবহারের প্রয়োজনীয়তা লিখে নিয়ে আসবে।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89" y="1440873"/>
            <a:ext cx="5500255" cy="3851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704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55328" y="3890308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৬ষ্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তৃতীয় পাঠ- ১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8380" y="5823723"/>
            <a:ext cx="176544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fld id="{D302F284-0852-42BD-8FFB-BB6D6EA3DD9D}" type="datetime1"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>
                <a:buNone/>
              </a:pPr>
              <a:t>16-01-23</a:t>
            </a:fld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7073" y="609600"/>
            <a:ext cx="5978712" cy="7755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7455015" y="1162360"/>
            <a:ext cx="1980693" cy="2550937"/>
          </a:xfrm>
          <a:prstGeom prst="roundRect">
            <a:avLst>
              <a:gd name="adj" fmla="val 8274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8" name="Group 7"/>
          <p:cNvGrpSpPr/>
          <p:nvPr/>
        </p:nvGrpSpPr>
        <p:grpSpPr>
          <a:xfrm>
            <a:off x="5286093" y="1726656"/>
            <a:ext cx="869867" cy="3945302"/>
            <a:chOff x="5572125" y="2254015"/>
            <a:chExt cx="1198770" cy="3509841"/>
          </a:xfrm>
        </p:grpSpPr>
        <p:sp>
          <p:nvSpPr>
            <p:cNvPr id="9" name="Curved Left Arrow 8"/>
            <p:cNvSpPr/>
            <p:nvPr/>
          </p:nvSpPr>
          <p:spPr>
            <a:xfrm>
              <a:off x="5572125" y="2257425"/>
              <a:ext cx="668231" cy="3506431"/>
            </a:xfrm>
            <a:prstGeom prst="curvedLeftArrow">
              <a:avLst>
                <a:gd name="adj1" fmla="val 46528"/>
                <a:gd name="adj2" fmla="val 50000"/>
                <a:gd name="adj3" fmla="val 1644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sp>
          <p:nvSpPr>
            <p:cNvPr id="10" name="Curved Left Arrow 9"/>
            <p:cNvSpPr/>
            <p:nvPr/>
          </p:nvSpPr>
          <p:spPr>
            <a:xfrm flipH="1">
              <a:off x="6077051" y="2254015"/>
              <a:ext cx="693844" cy="3506431"/>
            </a:xfrm>
            <a:prstGeom prst="curvedLeftArrow">
              <a:avLst>
                <a:gd name="adj1" fmla="val 46528"/>
                <a:gd name="adj2" fmla="val 50000"/>
                <a:gd name="adj3" fmla="val 1644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0376" y="3698522"/>
            <a:ext cx="4913192" cy="249299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পোরজনা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এম, এন উচ্চ বিদ্যালয়,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সিরাজগঞ্জ।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nargiskhatunm1979@gmail.com</a:t>
            </a:r>
            <a:endParaRPr lang="bn-BD" sz="24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 b="10846"/>
          <a:stretch/>
        </p:blipFill>
        <p:spPr>
          <a:xfrm>
            <a:off x="1749761" y="981029"/>
            <a:ext cx="2212639" cy="2619070"/>
          </a:xfrm>
          <a:prstGeom prst="roundRect">
            <a:avLst>
              <a:gd name="adj" fmla="val 6171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260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278" y="710269"/>
            <a:ext cx="855233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7"/>
          <a:stretch/>
        </p:blipFill>
        <p:spPr>
          <a:xfrm>
            <a:off x="2961142" y="1832974"/>
            <a:ext cx="5544230" cy="44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58965"/>
              </p:ext>
            </p:extLst>
          </p:nvPr>
        </p:nvGraphicFramePr>
        <p:xfrm>
          <a:off x="4644572" y="2369458"/>
          <a:ext cx="1973943" cy="166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572" y="2369458"/>
                        <a:ext cx="1973943" cy="1665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51019" y="665018"/>
            <a:ext cx="574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7855" y="4807206"/>
            <a:ext cx="817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আইসিটি যন্ত্র কী ভাবে ব্যবহার করবো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374" y="411233"/>
            <a:ext cx="7611038" cy="952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</a:t>
            </a: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72" y="1761063"/>
            <a:ext cx="11074399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নিরাপদ ব্যবহার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endParaRPr lang="bn-IN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78" y="2929151"/>
            <a:ext cx="5322322" cy="33991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090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080" y="3556428"/>
            <a:ext cx="908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স্পর্শ করলে শক করে কেন বলতে 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88" y="2941696"/>
            <a:ext cx="908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নিরাপদ ব্যবহার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970" y="4217552"/>
            <a:ext cx="908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 উপরে ফ্যান লাগান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থাকে কেন বর্ণনা করতে পারবে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6278" y="762659"/>
            <a:ext cx="597871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080" y="2260878"/>
            <a:ext cx="453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এই পাঠ শেষে শিক্ষার্থীরা...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7" y="1423985"/>
            <a:ext cx="5363681" cy="3840741"/>
          </a:xfrm>
          <a:prstGeom prst="rect">
            <a:avLst/>
          </a:prstGeom>
          <a:scene3d>
            <a:camera prst="perspectiveRight">
              <a:rot lat="0" lon="20999994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2801" y="1423986"/>
            <a:ext cx="5094517" cy="3840741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523499" y="415635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ছোট ছোট ছেলে মেয়েরা কী 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63" y="5767818"/>
            <a:ext cx="1077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আগেকার দিনে ছোট ছোট ছেলে মেয়েদের কাছ থেকে আইসিটি যন্ত্র সরিয়ে রাখা হত।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363" y="5826121"/>
            <a:ext cx="1077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আইসিটি যন্ত্র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করা হয়?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3499" y="569721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ছবিগুলো কীসের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65" y="5500666"/>
            <a:ext cx="1103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কম্পিউটার, মডেম, প্রিন্টারের মতো যন্ত্রপাতির নিরাপদ ব্যবহার শিখবো।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4697"/>
          <a:stretch/>
        </p:blipFill>
        <p:spPr>
          <a:xfrm flipH="1">
            <a:off x="394850" y="1571422"/>
            <a:ext cx="4101045" cy="32361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9651" y="4599703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989">
            <a:off x="4186239" y="1519342"/>
            <a:ext cx="3530745" cy="3364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1872" y="4505139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2" y="1939636"/>
            <a:ext cx="3251486" cy="24421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41001" y="4354029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3417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609600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1836" y="5808205"/>
            <a:ext cx="704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 নিরাপদ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বলতে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63" y="1950286"/>
            <a:ext cx="3957405" cy="34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308264"/>
            <a:ext cx="5747657" cy="4096981"/>
          </a:xfrm>
          <a:prstGeom prst="rect">
            <a:avLst/>
          </a:prstGeom>
          <a:scene3d>
            <a:camera prst="perspectiveRight">
              <a:rot lat="0" lon="20999994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3" y="1220567"/>
            <a:ext cx="3562350" cy="4226243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523499" y="445029"/>
            <a:ext cx="6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ছবি দুইটিতে কী দেখছো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65" y="5736201"/>
            <a:ext cx="1103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যারা তৈরি করেন, তারা ছোট বড় সবার উপযোগী করেই তৈরি করেছেন।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492</Words>
  <Application>Microsoft Office PowerPoint</Application>
  <PresentationFormat>Custom</PresentationFormat>
  <Paragraphs>81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Dell</cp:lastModifiedBy>
  <cp:revision>100</cp:revision>
  <dcterms:created xsi:type="dcterms:W3CDTF">2019-04-05T09:26:58Z</dcterms:created>
  <dcterms:modified xsi:type="dcterms:W3CDTF">2023-01-16T02:24:04Z</dcterms:modified>
</cp:coreProperties>
</file>