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908397-DBF6-4DEF-B2E8-A3E72AB27841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2F6F9623-5872-4740-AE26-0DC505E8E59B}" type="pres">
      <dgm:prSet presAssocID="{D8908397-DBF6-4DEF-B2E8-A3E72AB2784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C3321E0C-C88A-4FB2-9A7F-4019EBC5DF41}" type="presOf" srcId="{D8908397-DBF6-4DEF-B2E8-A3E72AB27841}" destId="{2F6F9623-5872-4740-AE26-0DC505E8E59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E36946-BFA0-4A8D-86AD-BCF5E6F76E6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ECC700-2FDB-41E7-9C64-03639C2EEE5E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রূপগত</a:t>
          </a:r>
          <a:r>
            <a:rPr lang="en-US" dirty="0" smtClean="0"/>
            <a:t> </a:t>
          </a:r>
          <a:r>
            <a:rPr lang="en-US" dirty="0" err="1" smtClean="0"/>
            <a:t>উপযোগ</a:t>
          </a:r>
          <a:endParaRPr lang="en-US" dirty="0"/>
        </a:p>
      </dgm:t>
    </dgm:pt>
    <dgm:pt modelId="{894AB0D8-8BA5-4189-BC8D-9F2E05D34CF8}" type="parTrans" cxnId="{4B2DC294-91A6-4747-955A-8DB6D0022ACE}">
      <dgm:prSet/>
      <dgm:spPr/>
      <dgm:t>
        <a:bodyPr/>
        <a:lstStyle/>
        <a:p>
          <a:endParaRPr lang="en-US"/>
        </a:p>
      </dgm:t>
    </dgm:pt>
    <dgm:pt modelId="{689C3A78-50DC-4ED7-8FBE-1E410A3C608C}" type="sibTrans" cxnId="{4B2DC294-91A6-4747-955A-8DB6D0022ACE}">
      <dgm:prSet/>
      <dgm:spPr/>
      <dgm:t>
        <a:bodyPr/>
        <a:lstStyle/>
        <a:p>
          <a:endParaRPr lang="en-US"/>
        </a:p>
      </dgm:t>
    </dgm:pt>
    <dgm:pt modelId="{C5FA8497-0BF8-4CD7-B564-2BEDA32DCAEF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স্থানগত</a:t>
          </a:r>
          <a:r>
            <a:rPr lang="en-US" dirty="0" smtClean="0"/>
            <a:t> </a:t>
          </a:r>
          <a:r>
            <a:rPr lang="en-US" dirty="0" err="1" smtClean="0"/>
            <a:t>উপযোগ</a:t>
          </a:r>
          <a:endParaRPr lang="en-US" dirty="0"/>
        </a:p>
      </dgm:t>
    </dgm:pt>
    <dgm:pt modelId="{3B752DDA-404F-4225-AC11-D11E864D4003}" type="parTrans" cxnId="{276D2003-56DA-4F88-A246-3CC89D737F49}">
      <dgm:prSet/>
      <dgm:spPr/>
      <dgm:t>
        <a:bodyPr/>
        <a:lstStyle/>
        <a:p>
          <a:endParaRPr lang="en-US"/>
        </a:p>
      </dgm:t>
    </dgm:pt>
    <dgm:pt modelId="{951A3260-11F2-49A6-AF2D-FDD6B62FDFAB}" type="sibTrans" cxnId="{276D2003-56DA-4F88-A246-3CC89D737F49}">
      <dgm:prSet/>
      <dgm:spPr/>
      <dgm:t>
        <a:bodyPr/>
        <a:lstStyle/>
        <a:p>
          <a:endParaRPr lang="en-US"/>
        </a:p>
      </dgm:t>
    </dgm:pt>
    <dgm:pt modelId="{544C8DE6-B9D5-4BA9-A800-1E7C48842F4E}">
      <dgm:prSet phldrT="[Text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সময়গত</a:t>
          </a:r>
          <a:r>
            <a:rPr lang="en-US" dirty="0" smtClean="0"/>
            <a:t> </a:t>
          </a:r>
          <a:r>
            <a:rPr lang="en-US" dirty="0" err="1" smtClean="0"/>
            <a:t>উপযোগ</a:t>
          </a:r>
          <a:endParaRPr lang="en-US" dirty="0"/>
        </a:p>
      </dgm:t>
    </dgm:pt>
    <dgm:pt modelId="{9148EADA-5CDA-4A76-AF7C-26694541D5A0}" type="parTrans" cxnId="{75056824-CD2A-440A-832E-9C8383F3649F}">
      <dgm:prSet/>
      <dgm:spPr/>
      <dgm:t>
        <a:bodyPr/>
        <a:lstStyle/>
        <a:p>
          <a:endParaRPr lang="en-US"/>
        </a:p>
      </dgm:t>
    </dgm:pt>
    <dgm:pt modelId="{48ABD3D7-F026-4937-B531-98CFABA0D5B6}" type="sibTrans" cxnId="{75056824-CD2A-440A-832E-9C8383F3649F}">
      <dgm:prSet/>
      <dgm:spPr/>
      <dgm:t>
        <a:bodyPr/>
        <a:lstStyle/>
        <a:p>
          <a:endParaRPr lang="en-US"/>
        </a:p>
      </dgm:t>
    </dgm:pt>
    <dgm:pt modelId="{E1E211A1-55B8-4588-966C-C1A8FB0C266C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/>
            <a:t>স্বত্বগত</a:t>
          </a:r>
          <a:r>
            <a:rPr lang="en-US" dirty="0" smtClean="0"/>
            <a:t> </a:t>
          </a:r>
          <a:r>
            <a:rPr lang="en-US" dirty="0" err="1" smtClean="0"/>
            <a:t>উপযোগ</a:t>
          </a:r>
          <a:endParaRPr lang="en-US" dirty="0"/>
        </a:p>
      </dgm:t>
    </dgm:pt>
    <dgm:pt modelId="{1BA115BC-0A67-4EF7-9BD1-79660A2A3155}" type="parTrans" cxnId="{E8851252-7F0D-4C39-A35A-BE725A0E3AC5}">
      <dgm:prSet/>
      <dgm:spPr/>
      <dgm:t>
        <a:bodyPr/>
        <a:lstStyle/>
        <a:p>
          <a:endParaRPr lang="en-US"/>
        </a:p>
      </dgm:t>
    </dgm:pt>
    <dgm:pt modelId="{7674B45C-9440-4305-8AC9-C9B3BC336BB9}" type="sibTrans" cxnId="{E8851252-7F0D-4C39-A35A-BE725A0E3AC5}">
      <dgm:prSet/>
      <dgm:spPr/>
      <dgm:t>
        <a:bodyPr/>
        <a:lstStyle/>
        <a:p>
          <a:endParaRPr lang="en-US"/>
        </a:p>
      </dgm:t>
    </dgm:pt>
    <dgm:pt modelId="{1F1637E9-904D-4316-8D4C-2AE1F163842B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সেবাগত</a:t>
          </a:r>
          <a:r>
            <a:rPr lang="en-US" dirty="0" smtClean="0"/>
            <a:t> </a:t>
          </a:r>
          <a:r>
            <a:rPr lang="en-US" dirty="0" err="1" smtClean="0"/>
            <a:t>উপযোগ</a:t>
          </a:r>
          <a:endParaRPr lang="en-US" dirty="0"/>
        </a:p>
      </dgm:t>
    </dgm:pt>
    <dgm:pt modelId="{FC18F64E-664B-4CDC-A668-9F043E3A8CAD}" type="parTrans" cxnId="{FB24493C-7BF7-4B20-A5BF-D2EC4D578950}">
      <dgm:prSet/>
      <dgm:spPr/>
      <dgm:t>
        <a:bodyPr/>
        <a:lstStyle/>
        <a:p>
          <a:endParaRPr lang="en-US"/>
        </a:p>
      </dgm:t>
    </dgm:pt>
    <dgm:pt modelId="{E97B0BB4-3ADE-40C3-BE89-1A9D87F4E4C4}" type="sibTrans" cxnId="{FB24493C-7BF7-4B20-A5BF-D2EC4D578950}">
      <dgm:prSet/>
      <dgm:spPr/>
      <dgm:t>
        <a:bodyPr/>
        <a:lstStyle/>
        <a:p>
          <a:endParaRPr lang="en-US"/>
        </a:p>
      </dgm:t>
    </dgm:pt>
    <dgm:pt modelId="{4C78FA88-BF9C-4B8B-AFA6-8E9E152F3B9E}" type="pres">
      <dgm:prSet presAssocID="{ACE36946-BFA0-4A8D-86AD-BCF5E6F76E6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3FCB75C-2F57-4C96-B48C-C405071C7CF5}" type="pres">
      <dgm:prSet presAssocID="{ACE36946-BFA0-4A8D-86AD-BCF5E6F76E6A}" presName="Name1" presStyleCnt="0"/>
      <dgm:spPr/>
    </dgm:pt>
    <dgm:pt modelId="{85ED1771-9853-49A4-84EC-B51600696E37}" type="pres">
      <dgm:prSet presAssocID="{ACE36946-BFA0-4A8D-86AD-BCF5E6F76E6A}" presName="cycle" presStyleCnt="0"/>
      <dgm:spPr/>
    </dgm:pt>
    <dgm:pt modelId="{A0CA6F5E-1F87-4DCD-BF7A-9E9A49B37075}" type="pres">
      <dgm:prSet presAssocID="{ACE36946-BFA0-4A8D-86AD-BCF5E6F76E6A}" presName="srcNode" presStyleLbl="node1" presStyleIdx="0" presStyleCnt="5"/>
      <dgm:spPr/>
    </dgm:pt>
    <dgm:pt modelId="{EFD4E6FD-06AC-4B1D-8443-68EFA8230AFC}" type="pres">
      <dgm:prSet presAssocID="{ACE36946-BFA0-4A8D-86AD-BCF5E6F76E6A}" presName="conn" presStyleLbl="parChTrans1D2" presStyleIdx="0" presStyleCnt="1"/>
      <dgm:spPr/>
      <dgm:t>
        <a:bodyPr/>
        <a:lstStyle/>
        <a:p>
          <a:endParaRPr lang="en-US"/>
        </a:p>
      </dgm:t>
    </dgm:pt>
    <dgm:pt modelId="{D9924293-FA93-435D-B890-7C6E50764D82}" type="pres">
      <dgm:prSet presAssocID="{ACE36946-BFA0-4A8D-86AD-BCF5E6F76E6A}" presName="extraNode" presStyleLbl="node1" presStyleIdx="0" presStyleCnt="5"/>
      <dgm:spPr/>
    </dgm:pt>
    <dgm:pt modelId="{4024B040-C81F-45BA-8A8B-246A094DCC65}" type="pres">
      <dgm:prSet presAssocID="{ACE36946-BFA0-4A8D-86AD-BCF5E6F76E6A}" presName="dstNode" presStyleLbl="node1" presStyleIdx="0" presStyleCnt="5"/>
      <dgm:spPr/>
    </dgm:pt>
    <dgm:pt modelId="{EAF141DC-AC51-422F-9A1B-3AABF52A1E01}" type="pres">
      <dgm:prSet presAssocID="{2DECC700-2FDB-41E7-9C64-03639C2EEE5E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737315-6AE5-4931-A0CE-309E06B5F1EE}" type="pres">
      <dgm:prSet presAssocID="{2DECC700-2FDB-41E7-9C64-03639C2EEE5E}" presName="accent_1" presStyleCnt="0"/>
      <dgm:spPr/>
    </dgm:pt>
    <dgm:pt modelId="{5A442043-85F3-41DF-AD04-9AAF2F8AD853}" type="pres">
      <dgm:prSet presAssocID="{2DECC700-2FDB-41E7-9C64-03639C2EEE5E}" presName="accentRepeatNode" presStyleLbl="solidFgAcc1" presStyleIdx="0" presStyleCnt="5"/>
      <dgm:spPr/>
    </dgm:pt>
    <dgm:pt modelId="{AC5F6FBC-1835-4167-9D39-2016AB9E7DA8}" type="pres">
      <dgm:prSet presAssocID="{C5FA8497-0BF8-4CD7-B564-2BEDA32DCAEF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8BAB18-49D5-4BFD-BDEC-39EF943DF7B1}" type="pres">
      <dgm:prSet presAssocID="{C5FA8497-0BF8-4CD7-B564-2BEDA32DCAEF}" presName="accent_2" presStyleCnt="0"/>
      <dgm:spPr/>
    </dgm:pt>
    <dgm:pt modelId="{8C58A87C-0CC8-498A-B0E0-B4B201824B6E}" type="pres">
      <dgm:prSet presAssocID="{C5FA8497-0BF8-4CD7-B564-2BEDA32DCAEF}" presName="accentRepeatNode" presStyleLbl="solidFgAcc1" presStyleIdx="1" presStyleCnt="5"/>
      <dgm:spPr/>
    </dgm:pt>
    <dgm:pt modelId="{9EE08AA6-EF6E-4AC1-AA83-F46139FEEA2F}" type="pres">
      <dgm:prSet presAssocID="{544C8DE6-B9D5-4BA9-A800-1E7C48842F4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88DC7B-7BA6-4515-A6D7-6E4CA6F91172}" type="pres">
      <dgm:prSet presAssocID="{544C8DE6-B9D5-4BA9-A800-1E7C48842F4E}" presName="accent_3" presStyleCnt="0"/>
      <dgm:spPr/>
    </dgm:pt>
    <dgm:pt modelId="{015E6499-F921-4A44-A48D-56A007265D62}" type="pres">
      <dgm:prSet presAssocID="{544C8DE6-B9D5-4BA9-A800-1E7C48842F4E}" presName="accentRepeatNode" presStyleLbl="solidFgAcc1" presStyleIdx="2" presStyleCnt="5"/>
      <dgm:spPr/>
    </dgm:pt>
    <dgm:pt modelId="{62929970-F8EB-447B-9070-43E7B804E98E}" type="pres">
      <dgm:prSet presAssocID="{E1E211A1-55B8-4588-966C-C1A8FB0C266C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D17286-6962-4EE3-AD12-35060F7A8DDB}" type="pres">
      <dgm:prSet presAssocID="{E1E211A1-55B8-4588-966C-C1A8FB0C266C}" presName="accent_4" presStyleCnt="0"/>
      <dgm:spPr/>
    </dgm:pt>
    <dgm:pt modelId="{A226BAF5-F0D3-4E39-90AD-D688ABC1AE18}" type="pres">
      <dgm:prSet presAssocID="{E1E211A1-55B8-4588-966C-C1A8FB0C266C}" presName="accentRepeatNode" presStyleLbl="solidFgAcc1" presStyleIdx="3" presStyleCnt="5"/>
      <dgm:spPr/>
    </dgm:pt>
    <dgm:pt modelId="{760E5167-CD6B-4BE0-A08E-7656A73E2ECA}" type="pres">
      <dgm:prSet presAssocID="{1F1637E9-904D-4316-8D4C-2AE1F163842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339112-3E0B-4E25-9D3C-624C740B8FBB}" type="pres">
      <dgm:prSet presAssocID="{1F1637E9-904D-4316-8D4C-2AE1F163842B}" presName="accent_5" presStyleCnt="0"/>
      <dgm:spPr/>
    </dgm:pt>
    <dgm:pt modelId="{CFFCCC6F-5F7D-4E77-A4DE-06983F2C9BB2}" type="pres">
      <dgm:prSet presAssocID="{1F1637E9-904D-4316-8D4C-2AE1F163842B}" presName="accentRepeatNode" presStyleLbl="solidFgAcc1" presStyleIdx="4" presStyleCnt="5"/>
      <dgm:spPr/>
    </dgm:pt>
  </dgm:ptLst>
  <dgm:cxnLst>
    <dgm:cxn modelId="{6F3F0D3C-7066-4B3E-8082-FDE0BFA2A7E7}" type="presOf" srcId="{689C3A78-50DC-4ED7-8FBE-1E410A3C608C}" destId="{EFD4E6FD-06AC-4B1D-8443-68EFA8230AFC}" srcOrd="0" destOrd="0" presId="urn:microsoft.com/office/officeart/2008/layout/VerticalCurvedList"/>
    <dgm:cxn modelId="{9D4F9E8E-514C-4026-89B4-82002C248A7A}" type="presOf" srcId="{2DECC700-2FDB-41E7-9C64-03639C2EEE5E}" destId="{EAF141DC-AC51-422F-9A1B-3AABF52A1E01}" srcOrd="0" destOrd="0" presId="urn:microsoft.com/office/officeart/2008/layout/VerticalCurvedList"/>
    <dgm:cxn modelId="{0CDEA943-2A8B-4EB5-84E4-B33C4086025F}" type="presOf" srcId="{1F1637E9-904D-4316-8D4C-2AE1F163842B}" destId="{760E5167-CD6B-4BE0-A08E-7656A73E2ECA}" srcOrd="0" destOrd="0" presId="urn:microsoft.com/office/officeart/2008/layout/VerticalCurvedList"/>
    <dgm:cxn modelId="{DFB56495-46D0-473E-B4E4-420EF9E4E65C}" type="presOf" srcId="{C5FA8497-0BF8-4CD7-B564-2BEDA32DCAEF}" destId="{AC5F6FBC-1835-4167-9D39-2016AB9E7DA8}" srcOrd="0" destOrd="0" presId="urn:microsoft.com/office/officeart/2008/layout/VerticalCurvedList"/>
    <dgm:cxn modelId="{E8851252-7F0D-4C39-A35A-BE725A0E3AC5}" srcId="{ACE36946-BFA0-4A8D-86AD-BCF5E6F76E6A}" destId="{E1E211A1-55B8-4588-966C-C1A8FB0C266C}" srcOrd="3" destOrd="0" parTransId="{1BA115BC-0A67-4EF7-9BD1-79660A2A3155}" sibTransId="{7674B45C-9440-4305-8AC9-C9B3BC336BB9}"/>
    <dgm:cxn modelId="{86BA0A12-4B48-448E-9FAA-BC8FE51E66B7}" type="presOf" srcId="{ACE36946-BFA0-4A8D-86AD-BCF5E6F76E6A}" destId="{4C78FA88-BF9C-4B8B-AFA6-8E9E152F3B9E}" srcOrd="0" destOrd="0" presId="urn:microsoft.com/office/officeart/2008/layout/VerticalCurvedList"/>
    <dgm:cxn modelId="{276D2003-56DA-4F88-A246-3CC89D737F49}" srcId="{ACE36946-BFA0-4A8D-86AD-BCF5E6F76E6A}" destId="{C5FA8497-0BF8-4CD7-B564-2BEDA32DCAEF}" srcOrd="1" destOrd="0" parTransId="{3B752DDA-404F-4225-AC11-D11E864D4003}" sibTransId="{951A3260-11F2-49A6-AF2D-FDD6B62FDFAB}"/>
    <dgm:cxn modelId="{4B2DC294-91A6-4747-955A-8DB6D0022ACE}" srcId="{ACE36946-BFA0-4A8D-86AD-BCF5E6F76E6A}" destId="{2DECC700-2FDB-41E7-9C64-03639C2EEE5E}" srcOrd="0" destOrd="0" parTransId="{894AB0D8-8BA5-4189-BC8D-9F2E05D34CF8}" sibTransId="{689C3A78-50DC-4ED7-8FBE-1E410A3C608C}"/>
    <dgm:cxn modelId="{FB24493C-7BF7-4B20-A5BF-D2EC4D578950}" srcId="{ACE36946-BFA0-4A8D-86AD-BCF5E6F76E6A}" destId="{1F1637E9-904D-4316-8D4C-2AE1F163842B}" srcOrd="4" destOrd="0" parTransId="{FC18F64E-664B-4CDC-A668-9F043E3A8CAD}" sibTransId="{E97B0BB4-3ADE-40C3-BE89-1A9D87F4E4C4}"/>
    <dgm:cxn modelId="{BC8577A5-E92F-416E-A9FA-582A49203220}" type="presOf" srcId="{E1E211A1-55B8-4588-966C-C1A8FB0C266C}" destId="{62929970-F8EB-447B-9070-43E7B804E98E}" srcOrd="0" destOrd="0" presId="urn:microsoft.com/office/officeart/2008/layout/VerticalCurvedList"/>
    <dgm:cxn modelId="{75056824-CD2A-440A-832E-9C8383F3649F}" srcId="{ACE36946-BFA0-4A8D-86AD-BCF5E6F76E6A}" destId="{544C8DE6-B9D5-4BA9-A800-1E7C48842F4E}" srcOrd="2" destOrd="0" parTransId="{9148EADA-5CDA-4A76-AF7C-26694541D5A0}" sibTransId="{48ABD3D7-F026-4937-B531-98CFABA0D5B6}"/>
    <dgm:cxn modelId="{D382D3F6-0106-4DA2-AC95-33DF861869A6}" type="presOf" srcId="{544C8DE6-B9D5-4BA9-A800-1E7C48842F4E}" destId="{9EE08AA6-EF6E-4AC1-AA83-F46139FEEA2F}" srcOrd="0" destOrd="0" presId="urn:microsoft.com/office/officeart/2008/layout/VerticalCurvedList"/>
    <dgm:cxn modelId="{BB73429F-7029-4D65-BEB5-F12E60940A97}" type="presParOf" srcId="{4C78FA88-BF9C-4B8B-AFA6-8E9E152F3B9E}" destId="{43FCB75C-2F57-4C96-B48C-C405071C7CF5}" srcOrd="0" destOrd="0" presId="urn:microsoft.com/office/officeart/2008/layout/VerticalCurvedList"/>
    <dgm:cxn modelId="{122F9ED8-6777-42BC-87C0-D33E0F9B81F3}" type="presParOf" srcId="{43FCB75C-2F57-4C96-B48C-C405071C7CF5}" destId="{85ED1771-9853-49A4-84EC-B51600696E37}" srcOrd="0" destOrd="0" presId="urn:microsoft.com/office/officeart/2008/layout/VerticalCurvedList"/>
    <dgm:cxn modelId="{3EEAEB7F-6FAE-438A-A3F7-482A24D4B711}" type="presParOf" srcId="{85ED1771-9853-49A4-84EC-B51600696E37}" destId="{A0CA6F5E-1F87-4DCD-BF7A-9E9A49B37075}" srcOrd="0" destOrd="0" presId="urn:microsoft.com/office/officeart/2008/layout/VerticalCurvedList"/>
    <dgm:cxn modelId="{94F13015-7CE2-4D9E-AF52-D4E82D0247CB}" type="presParOf" srcId="{85ED1771-9853-49A4-84EC-B51600696E37}" destId="{EFD4E6FD-06AC-4B1D-8443-68EFA8230AFC}" srcOrd="1" destOrd="0" presId="urn:microsoft.com/office/officeart/2008/layout/VerticalCurvedList"/>
    <dgm:cxn modelId="{EB9D03B9-DB1C-4AEA-9063-A47F603476CA}" type="presParOf" srcId="{85ED1771-9853-49A4-84EC-B51600696E37}" destId="{D9924293-FA93-435D-B890-7C6E50764D82}" srcOrd="2" destOrd="0" presId="urn:microsoft.com/office/officeart/2008/layout/VerticalCurvedList"/>
    <dgm:cxn modelId="{8917876C-B140-4406-83E3-C4266A4C16B0}" type="presParOf" srcId="{85ED1771-9853-49A4-84EC-B51600696E37}" destId="{4024B040-C81F-45BA-8A8B-246A094DCC65}" srcOrd="3" destOrd="0" presId="urn:microsoft.com/office/officeart/2008/layout/VerticalCurvedList"/>
    <dgm:cxn modelId="{98290074-5555-4990-89BB-D95C216C8245}" type="presParOf" srcId="{43FCB75C-2F57-4C96-B48C-C405071C7CF5}" destId="{EAF141DC-AC51-422F-9A1B-3AABF52A1E01}" srcOrd="1" destOrd="0" presId="urn:microsoft.com/office/officeart/2008/layout/VerticalCurvedList"/>
    <dgm:cxn modelId="{69353D26-DAAA-4FD8-B157-0CCFCF45AD7C}" type="presParOf" srcId="{43FCB75C-2F57-4C96-B48C-C405071C7CF5}" destId="{2A737315-6AE5-4931-A0CE-309E06B5F1EE}" srcOrd="2" destOrd="0" presId="urn:microsoft.com/office/officeart/2008/layout/VerticalCurvedList"/>
    <dgm:cxn modelId="{5D776A8F-C8DA-4DD4-8353-796714F776D2}" type="presParOf" srcId="{2A737315-6AE5-4931-A0CE-309E06B5F1EE}" destId="{5A442043-85F3-41DF-AD04-9AAF2F8AD853}" srcOrd="0" destOrd="0" presId="urn:microsoft.com/office/officeart/2008/layout/VerticalCurvedList"/>
    <dgm:cxn modelId="{70956ACD-2CB4-4AD1-9AFD-AC655A7AB0EB}" type="presParOf" srcId="{43FCB75C-2F57-4C96-B48C-C405071C7CF5}" destId="{AC5F6FBC-1835-4167-9D39-2016AB9E7DA8}" srcOrd="3" destOrd="0" presId="urn:microsoft.com/office/officeart/2008/layout/VerticalCurvedList"/>
    <dgm:cxn modelId="{2CDE5E91-AE34-490F-A8CA-BA762265B09F}" type="presParOf" srcId="{43FCB75C-2F57-4C96-B48C-C405071C7CF5}" destId="{B68BAB18-49D5-4BFD-BDEC-39EF943DF7B1}" srcOrd="4" destOrd="0" presId="urn:microsoft.com/office/officeart/2008/layout/VerticalCurvedList"/>
    <dgm:cxn modelId="{F84D56E9-BA64-4096-8E81-FD6F1D3C1D7F}" type="presParOf" srcId="{B68BAB18-49D5-4BFD-BDEC-39EF943DF7B1}" destId="{8C58A87C-0CC8-498A-B0E0-B4B201824B6E}" srcOrd="0" destOrd="0" presId="urn:microsoft.com/office/officeart/2008/layout/VerticalCurvedList"/>
    <dgm:cxn modelId="{18915458-7EF8-4068-AB5A-B7D5597C8F65}" type="presParOf" srcId="{43FCB75C-2F57-4C96-B48C-C405071C7CF5}" destId="{9EE08AA6-EF6E-4AC1-AA83-F46139FEEA2F}" srcOrd="5" destOrd="0" presId="urn:microsoft.com/office/officeart/2008/layout/VerticalCurvedList"/>
    <dgm:cxn modelId="{246E1F64-EF5A-4E35-9E10-80D767C77F9F}" type="presParOf" srcId="{43FCB75C-2F57-4C96-B48C-C405071C7CF5}" destId="{E188DC7B-7BA6-4515-A6D7-6E4CA6F91172}" srcOrd="6" destOrd="0" presId="urn:microsoft.com/office/officeart/2008/layout/VerticalCurvedList"/>
    <dgm:cxn modelId="{269928C3-A16D-4AD1-AE55-BEDC3C930ED8}" type="presParOf" srcId="{E188DC7B-7BA6-4515-A6D7-6E4CA6F91172}" destId="{015E6499-F921-4A44-A48D-56A007265D62}" srcOrd="0" destOrd="0" presId="urn:microsoft.com/office/officeart/2008/layout/VerticalCurvedList"/>
    <dgm:cxn modelId="{BDBFA00A-ED28-4F25-9AF0-D0185FEB31AB}" type="presParOf" srcId="{43FCB75C-2F57-4C96-B48C-C405071C7CF5}" destId="{62929970-F8EB-447B-9070-43E7B804E98E}" srcOrd="7" destOrd="0" presId="urn:microsoft.com/office/officeart/2008/layout/VerticalCurvedList"/>
    <dgm:cxn modelId="{AD6916E8-9BF6-4C72-ABF4-750A9CC8995C}" type="presParOf" srcId="{43FCB75C-2F57-4C96-B48C-C405071C7CF5}" destId="{EAD17286-6962-4EE3-AD12-35060F7A8DDB}" srcOrd="8" destOrd="0" presId="urn:microsoft.com/office/officeart/2008/layout/VerticalCurvedList"/>
    <dgm:cxn modelId="{5FBC752A-1EF4-4094-A056-EC0A1F7F7251}" type="presParOf" srcId="{EAD17286-6962-4EE3-AD12-35060F7A8DDB}" destId="{A226BAF5-F0D3-4E39-90AD-D688ABC1AE18}" srcOrd="0" destOrd="0" presId="urn:microsoft.com/office/officeart/2008/layout/VerticalCurvedList"/>
    <dgm:cxn modelId="{7603545F-770E-462A-B5BF-DDE3C5181775}" type="presParOf" srcId="{43FCB75C-2F57-4C96-B48C-C405071C7CF5}" destId="{760E5167-CD6B-4BE0-A08E-7656A73E2ECA}" srcOrd="9" destOrd="0" presId="urn:microsoft.com/office/officeart/2008/layout/VerticalCurvedList"/>
    <dgm:cxn modelId="{21C5EE8E-9986-4148-BB5D-EAD6226DF6FE}" type="presParOf" srcId="{43FCB75C-2F57-4C96-B48C-C405071C7CF5}" destId="{04339112-3E0B-4E25-9D3C-624C740B8FBB}" srcOrd="10" destOrd="0" presId="urn:microsoft.com/office/officeart/2008/layout/VerticalCurvedList"/>
    <dgm:cxn modelId="{3DB0810C-BA19-4F90-93C4-82957547A1E1}" type="presParOf" srcId="{04339112-3E0B-4E25-9D3C-624C740B8FBB}" destId="{CFFCCC6F-5F7D-4E77-A4DE-06983F2C9BB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p6AnkK01ic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MjfzxH1sh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VRT16-dNsw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456" y="283334"/>
            <a:ext cx="12192000" cy="1146220"/>
          </a:xfrm>
        </p:spPr>
        <p:txBody>
          <a:bodyPr/>
          <a:lstStyle/>
          <a:p>
            <a:pPr algn="ctr"/>
            <a:r>
              <a:rPr lang="en-US" sz="7200" dirty="0" smtClean="0"/>
              <a:t> 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429555"/>
            <a:ext cx="12191999" cy="542844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" y="195154"/>
            <a:ext cx="1219199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স্বাগতম</a:t>
            </a:r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161" y="1429554"/>
            <a:ext cx="6254839" cy="54625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7735"/>
            <a:ext cx="5722512" cy="521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6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12093262" cy="1320800"/>
          </a:xfrm>
        </p:spPr>
        <p:txBody>
          <a:bodyPr>
            <a:normAutofit/>
          </a:bodyPr>
          <a:lstStyle/>
          <a:p>
            <a:r>
              <a:rPr lang="en-US" sz="6600" dirty="0" err="1" smtClean="0"/>
              <a:t>সমুদ্রের</a:t>
            </a:r>
            <a:r>
              <a:rPr lang="en-US" sz="6600" dirty="0" smtClean="0"/>
              <a:t> </a:t>
            </a:r>
            <a:r>
              <a:rPr lang="en-US" sz="6600" dirty="0" err="1" smtClean="0"/>
              <a:t>পানি</a:t>
            </a:r>
            <a:r>
              <a:rPr lang="en-US" sz="6600" dirty="0" smtClean="0"/>
              <a:t> ?</a:t>
            </a:r>
            <a:endParaRPr lang="en-US" sz="6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0588"/>
            <a:ext cx="12192000" cy="4697412"/>
          </a:xfrm>
        </p:spPr>
      </p:pic>
    </p:spTree>
    <p:extLst>
      <p:ext uri="{BB962C8B-B14F-4D97-AF65-F5344CB8AC3E}">
        <p14:creationId xmlns:p14="http://schemas.microsoft.com/office/powerpoint/2010/main" val="29789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011696" cy="1043189"/>
          </a:xfrm>
        </p:spPr>
        <p:txBody>
          <a:bodyPr>
            <a:normAutofit/>
          </a:bodyPr>
          <a:lstStyle/>
          <a:p>
            <a:pPr algn="ctr"/>
            <a:r>
              <a:rPr lang="en-US" sz="5400" dirty="0" err="1" smtClean="0">
                <a:solidFill>
                  <a:srgbClr val="C00000"/>
                </a:solidFill>
              </a:rPr>
              <a:t>উপযোগের</a:t>
            </a:r>
            <a:r>
              <a:rPr lang="en-US" sz="5400" dirty="0" smtClean="0">
                <a:solidFill>
                  <a:srgbClr val="C00000"/>
                </a:solidFill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</a:rPr>
              <a:t>প্রকারভেদ</a:t>
            </a:r>
            <a:endParaRPr lang="en-US" sz="5400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7216380"/>
              </p:ext>
            </p:extLst>
          </p:nvPr>
        </p:nvGraphicFramePr>
        <p:xfrm>
          <a:off x="0" y="1042988"/>
          <a:ext cx="12192000" cy="5815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98373380"/>
              </p:ext>
            </p:extLst>
          </p:nvPr>
        </p:nvGraphicFramePr>
        <p:xfrm>
          <a:off x="0" y="862884"/>
          <a:ext cx="12192000" cy="5995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1725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5">
                                            <p:graphicEl>
                                              <a:dgm id="{EFD4E6FD-06AC-4B1D-8443-68EFA8230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EFD4E6FD-06AC-4B1D-8443-68EFA8230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EFD4E6FD-06AC-4B1D-8443-68EFA8230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EFD4E6FD-06AC-4B1D-8443-68EFA8230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5">
                                            <p:graphicEl>
                                              <a:dgm id="{5A442043-85F3-41DF-AD04-9AAF2F8AD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5A442043-85F3-41DF-AD04-9AAF2F8AD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5A442043-85F3-41DF-AD04-9AAF2F8AD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5A442043-85F3-41DF-AD04-9AAF2F8AD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EAF141DC-AC51-422F-9A1B-3AABF52A1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EAF141DC-AC51-422F-9A1B-3AABF52A1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EAF141DC-AC51-422F-9A1B-3AABF52A1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EAF141DC-AC51-422F-9A1B-3AABF52A1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8C58A87C-0CC8-498A-B0E0-B4B201824B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8C58A87C-0CC8-498A-B0E0-B4B201824B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8C58A87C-0CC8-498A-B0E0-B4B201824B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graphicEl>
                                              <a:dgm id="{8C58A87C-0CC8-498A-B0E0-B4B201824B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AC5F6FBC-1835-4167-9D39-2016AB9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AC5F6FBC-1835-4167-9D39-2016AB9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AC5F6FBC-1835-4167-9D39-2016AB9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AC5F6FBC-1835-4167-9D39-2016AB9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015E6499-F921-4A44-A48D-56A007265D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015E6499-F921-4A44-A48D-56A007265D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015E6499-F921-4A44-A48D-56A007265D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015E6499-F921-4A44-A48D-56A007265D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5">
                                            <p:graphicEl>
                                              <a:dgm id="{9EE08AA6-EF6E-4AC1-AA83-F46139FEE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graphicEl>
                                              <a:dgm id="{9EE08AA6-EF6E-4AC1-AA83-F46139FEE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9EE08AA6-EF6E-4AC1-AA83-F46139FEE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9EE08AA6-EF6E-4AC1-AA83-F46139FEE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5">
                                            <p:graphicEl>
                                              <a:dgm id="{A226BAF5-F0D3-4E39-90AD-D688ABC1AE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graphicEl>
                                              <a:dgm id="{A226BAF5-F0D3-4E39-90AD-D688ABC1AE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A226BAF5-F0D3-4E39-90AD-D688ABC1AE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A226BAF5-F0D3-4E39-90AD-D688ABC1AE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62929970-F8EB-447B-9070-43E7B804E9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62929970-F8EB-447B-9070-43E7B804E9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62929970-F8EB-447B-9070-43E7B804E9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graphicEl>
                                              <a:dgm id="{62929970-F8EB-447B-9070-43E7B804E9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CFFCCC6F-5F7D-4E77-A4DE-06983F2C9B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CFFCCC6F-5F7D-4E77-A4DE-06983F2C9B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5">
                                            <p:graphicEl>
                                              <a:dgm id="{CFFCCC6F-5F7D-4E77-A4DE-06983F2C9B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graphicEl>
                                              <a:dgm id="{CFFCCC6F-5F7D-4E77-A4DE-06983F2C9B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5">
                                            <p:graphicEl>
                                              <a:dgm id="{760E5167-CD6B-4BE0-A08E-7656A73E2E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760E5167-CD6B-4BE0-A08E-7656A73E2E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760E5167-CD6B-4BE0-A08E-7656A73E2E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760E5167-CD6B-4BE0-A08E-7656A73E2E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3031" y="0"/>
            <a:ext cx="12192000" cy="1320800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০১.রূপগত </a:t>
            </a:r>
            <a:r>
              <a:rPr lang="en-US" sz="7200" dirty="0" err="1" smtClean="0"/>
              <a:t>উপযোগ</a:t>
            </a:r>
            <a:endParaRPr lang="en-US" sz="7200" dirty="0"/>
          </a:p>
        </p:txBody>
      </p:sp>
      <p:pic>
        <p:nvPicPr>
          <p:cNvPr id="6" name="4p6AnkK01ic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210614"/>
            <a:ext cx="12192000" cy="564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9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063212" cy="13208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০২. </a:t>
            </a:r>
            <a:r>
              <a:rPr lang="en-US" sz="6000" dirty="0" err="1" smtClean="0"/>
              <a:t>স্থানগত</a:t>
            </a:r>
            <a:r>
              <a:rPr lang="en-US" sz="6000" dirty="0" smtClean="0"/>
              <a:t> </a:t>
            </a:r>
            <a:r>
              <a:rPr lang="en-US" sz="6000" dirty="0" err="1" smtClean="0"/>
              <a:t>উপযোগ</a:t>
            </a:r>
            <a:endParaRPr lang="en-US" sz="6000" dirty="0"/>
          </a:p>
        </p:txBody>
      </p:sp>
      <p:pic>
        <p:nvPicPr>
          <p:cNvPr id="4" name="SMjfzxH1shA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133341"/>
            <a:ext cx="12063212" cy="572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4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08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০৩. </a:t>
            </a:r>
            <a:r>
              <a:rPr lang="en-US" sz="6000" dirty="0" err="1" smtClean="0"/>
              <a:t>সময়গত</a:t>
            </a:r>
            <a:r>
              <a:rPr lang="en-US" sz="6000" dirty="0" smtClean="0"/>
              <a:t> </a:t>
            </a:r>
            <a:r>
              <a:rPr lang="en-US" sz="6000" dirty="0" err="1" smtClean="0"/>
              <a:t>উপযোগ</a:t>
            </a:r>
            <a:endParaRPr lang="en-US" sz="6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05" y="1515638"/>
            <a:ext cx="3844881" cy="3726063"/>
          </a:xfrm>
        </p:spPr>
      </p:pic>
      <p:sp>
        <p:nvSpPr>
          <p:cNvPr id="5" name="Rectangle 4"/>
          <p:cNvSpPr/>
          <p:nvPr/>
        </p:nvSpPr>
        <p:spPr>
          <a:xfrm>
            <a:off x="430905" y="5436540"/>
            <a:ext cx="3696237" cy="835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আলু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011" y="1320800"/>
            <a:ext cx="3734336" cy="39209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310110" y="5436540"/>
            <a:ext cx="3696237" cy="835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আম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1538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58610" cy="1320800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/>
              <a:t>০৪. </a:t>
            </a:r>
            <a:r>
              <a:rPr lang="en-US" sz="6600" dirty="0" err="1" smtClean="0"/>
              <a:t>স্বত্বগত</a:t>
            </a:r>
            <a:r>
              <a:rPr lang="en-US" sz="6600" dirty="0" smtClean="0"/>
              <a:t> </a:t>
            </a:r>
            <a:r>
              <a:rPr lang="en-US" sz="6600" dirty="0" err="1" smtClean="0"/>
              <a:t>উপযোগ</a:t>
            </a:r>
            <a:endParaRPr lang="en-US" sz="6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14" y="1744171"/>
            <a:ext cx="8757634" cy="3484652"/>
          </a:xfrm>
        </p:spPr>
      </p:pic>
      <p:sp>
        <p:nvSpPr>
          <p:cNvPr id="5" name="Rectangle 4"/>
          <p:cNvSpPr/>
          <p:nvPr/>
        </p:nvSpPr>
        <p:spPr>
          <a:xfrm>
            <a:off x="1210614" y="5228823"/>
            <a:ext cx="8628845" cy="85000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BMW CAR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4934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6524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০৫. </a:t>
            </a:r>
            <a:r>
              <a:rPr lang="en-US" sz="6000" dirty="0" err="1" smtClean="0"/>
              <a:t>সেবাগত</a:t>
            </a:r>
            <a:r>
              <a:rPr lang="en-US" sz="6000" dirty="0" smtClean="0"/>
              <a:t> </a:t>
            </a:r>
            <a:r>
              <a:rPr lang="en-US" sz="6000" dirty="0" err="1" smtClean="0"/>
              <a:t>উপযোগ</a:t>
            </a:r>
            <a:endParaRPr lang="en-US" sz="6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12" y="1751526"/>
            <a:ext cx="2340620" cy="392985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673" y="1751526"/>
            <a:ext cx="2793727" cy="39298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735" y="1751526"/>
            <a:ext cx="3400023" cy="392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81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2131"/>
            <a:ext cx="12192000" cy="55958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210011"/>
            <a:ext cx="1219199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ধন্যবাদ</a:t>
            </a:r>
            <a:r>
              <a:rPr lang="en-US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6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প্রিয়</a:t>
            </a:r>
            <a:r>
              <a:rPr lang="en-US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6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শিক্ষাথী</a:t>
            </a:r>
            <a:r>
              <a:rPr lang="en-US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189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30707" cy="1320800"/>
          </a:xfrm>
        </p:spPr>
        <p:txBody>
          <a:bodyPr>
            <a:normAutofit/>
          </a:bodyPr>
          <a:lstStyle/>
          <a:p>
            <a:pPr algn="ctr"/>
            <a:r>
              <a:rPr lang="en-US" sz="8000" dirty="0" err="1" smtClean="0">
                <a:solidFill>
                  <a:srgbClr val="FFC000"/>
                </a:solidFill>
              </a:rPr>
              <a:t>শিক্ষক</a:t>
            </a:r>
            <a:r>
              <a:rPr lang="en-US" sz="8000" dirty="0" smtClean="0">
                <a:solidFill>
                  <a:srgbClr val="FFC000"/>
                </a:solidFill>
              </a:rPr>
              <a:t> </a:t>
            </a:r>
            <a:r>
              <a:rPr lang="en-US" sz="8000" dirty="0" err="1" smtClean="0">
                <a:solidFill>
                  <a:srgbClr val="FFC000"/>
                </a:solidFill>
              </a:rPr>
              <a:t>পরিচিতি</a:t>
            </a:r>
            <a:endParaRPr lang="en-US" sz="80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545465"/>
            <a:ext cx="12130706" cy="53125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 smtClean="0">
                <a:solidFill>
                  <a:schemeClr val="accent6">
                    <a:lumMod val="75000"/>
                  </a:schemeClr>
                </a:solidFill>
              </a:rPr>
              <a:t>মোঃ</a:t>
            </a:r>
            <a:r>
              <a:rPr lang="en-US" sz="5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5400" dirty="0" err="1" smtClean="0">
                <a:solidFill>
                  <a:schemeClr val="accent6">
                    <a:lumMod val="75000"/>
                  </a:schemeClr>
                </a:solidFill>
              </a:rPr>
              <a:t>রুবেল</a:t>
            </a:r>
            <a:r>
              <a:rPr lang="en-US" sz="5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5400" dirty="0" err="1" smtClean="0">
                <a:solidFill>
                  <a:schemeClr val="accent6">
                    <a:lumMod val="75000"/>
                  </a:schemeClr>
                </a:solidFill>
              </a:rPr>
              <a:t>হোসেন</a:t>
            </a:r>
            <a:endParaRPr lang="en-US" sz="5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600" dirty="0" err="1" smtClean="0"/>
              <a:t>প্রভাষক</a:t>
            </a:r>
            <a:r>
              <a:rPr lang="en-US" sz="3600" dirty="0" smtClean="0"/>
              <a:t>, </a:t>
            </a:r>
            <a:r>
              <a:rPr lang="en-US" sz="3600" dirty="0" err="1" smtClean="0"/>
              <a:t>মাকেটিং</a:t>
            </a: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err="1" smtClean="0"/>
              <a:t>কেশবপুর</a:t>
            </a:r>
            <a:r>
              <a:rPr lang="en-US" sz="3600" dirty="0" smtClean="0"/>
              <a:t> </a:t>
            </a:r>
            <a:r>
              <a:rPr lang="en-US" sz="3600" dirty="0" err="1" smtClean="0"/>
              <a:t>ডিগ্রি</a:t>
            </a:r>
            <a:r>
              <a:rPr lang="en-US" sz="3600" dirty="0" smtClean="0"/>
              <a:t> </a:t>
            </a:r>
            <a:r>
              <a:rPr lang="en-US" sz="3600" dirty="0" err="1" smtClean="0"/>
              <a:t>কলেজ</a:t>
            </a:r>
            <a:r>
              <a:rPr lang="en-US" sz="3600" dirty="0" smtClean="0"/>
              <a:t> , </a:t>
            </a:r>
            <a:r>
              <a:rPr lang="en-US" sz="3600" dirty="0" err="1" smtClean="0"/>
              <a:t>বাউফল</a:t>
            </a: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err="1" smtClean="0"/>
              <a:t>মোবাইলঃ</a:t>
            </a:r>
            <a:r>
              <a:rPr lang="en-US" sz="3600" dirty="0" smtClean="0"/>
              <a:t> ০১৭৮০১৯১৪১৯ / ০১৯১২৭১৬৪১২</a:t>
            </a:r>
          </a:p>
          <a:p>
            <a:pPr marL="0" indent="0" algn="ctr">
              <a:buNone/>
            </a:pPr>
            <a:r>
              <a:rPr lang="en-US" sz="3600" dirty="0" err="1" smtClean="0"/>
              <a:t>জি-মেইলঃ</a:t>
            </a:r>
            <a:r>
              <a:rPr lang="en-US" sz="3600" dirty="0" smtClean="0"/>
              <a:t> rubeljnu.mkt50@gmail.com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9723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12192000" cy="1320800"/>
          </a:xfrm>
        </p:spPr>
        <p:txBody>
          <a:bodyPr>
            <a:norm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</a:rPr>
              <a:t>উৎপাদন</a:t>
            </a:r>
            <a:r>
              <a:rPr lang="en-US" sz="6600" dirty="0" smtClean="0">
                <a:solidFill>
                  <a:srgbClr val="C00000"/>
                </a:solidFill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</a:rPr>
              <a:t>ব্যবস্থাপনা</a:t>
            </a:r>
            <a:r>
              <a:rPr lang="en-US" sz="6600" dirty="0" smtClean="0">
                <a:solidFill>
                  <a:srgbClr val="C00000"/>
                </a:solidFill>
              </a:rPr>
              <a:t> ও </a:t>
            </a:r>
            <a:r>
              <a:rPr lang="en-US" sz="6600" dirty="0" err="1" smtClean="0">
                <a:solidFill>
                  <a:srgbClr val="C00000"/>
                </a:solidFill>
              </a:rPr>
              <a:t>বিপণন</a:t>
            </a:r>
            <a:r>
              <a:rPr lang="en-US" sz="6600" dirty="0" smtClean="0">
                <a:solidFill>
                  <a:srgbClr val="C00000"/>
                </a:solidFill>
              </a:rPr>
              <a:t> - ১ ম </a:t>
            </a:r>
            <a:r>
              <a:rPr lang="en-US" sz="6600" dirty="0" err="1" smtClean="0">
                <a:solidFill>
                  <a:srgbClr val="C00000"/>
                </a:solidFill>
              </a:rPr>
              <a:t>পএ</a:t>
            </a:r>
            <a:r>
              <a:rPr lang="en-US" sz="6600" dirty="0" smtClean="0">
                <a:solidFill>
                  <a:srgbClr val="C00000"/>
                </a:solidFill>
              </a:rPr>
              <a:t> </a:t>
            </a:r>
            <a:endParaRPr lang="en-US" sz="6600" dirty="0">
              <a:solidFill>
                <a:srgbClr val="C0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37" y="2704562"/>
            <a:ext cx="3863662" cy="3754192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952" y="2720060"/>
            <a:ext cx="4893972" cy="363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9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 b="1" dirty="0" err="1" smtClean="0"/>
              <a:t>শ্রেণি</a:t>
            </a:r>
            <a:r>
              <a:rPr lang="en-US" sz="4400" b="1" dirty="0" smtClean="0"/>
              <a:t> - </a:t>
            </a:r>
            <a:r>
              <a:rPr lang="en-US" sz="4400" b="1" dirty="0" err="1" smtClean="0"/>
              <a:t>একাদশ</a:t>
            </a:r>
            <a:r>
              <a:rPr lang="en-US" sz="4400" b="1" dirty="0" smtClean="0"/>
              <a:t> </a:t>
            </a:r>
          </a:p>
          <a:p>
            <a:pPr marL="0" indent="0">
              <a:buNone/>
            </a:pPr>
            <a:r>
              <a:rPr lang="en-US" sz="4400" b="1" dirty="0" err="1" smtClean="0"/>
              <a:t>বিভাগ</a:t>
            </a:r>
            <a:r>
              <a:rPr lang="en-US" sz="4400" b="1" dirty="0" smtClean="0"/>
              <a:t> - </a:t>
            </a:r>
            <a:r>
              <a:rPr lang="en-US" sz="4400" b="1" dirty="0" err="1" smtClean="0"/>
              <a:t>ব্যবসায়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শিক্ষা</a:t>
            </a:r>
            <a:r>
              <a:rPr lang="en-US" sz="4400" b="1" dirty="0" smtClean="0"/>
              <a:t> </a:t>
            </a:r>
          </a:p>
          <a:p>
            <a:pPr marL="0" indent="0">
              <a:buNone/>
            </a:pPr>
            <a:r>
              <a:rPr lang="en-US" sz="4400" b="1" dirty="0" err="1" smtClean="0"/>
              <a:t>বিষয়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কোড</a:t>
            </a:r>
            <a:r>
              <a:rPr lang="en-US" sz="4400" b="1" dirty="0" smtClean="0"/>
              <a:t> - </a:t>
            </a:r>
            <a:r>
              <a:rPr lang="en-US" sz="4400" b="1" dirty="0" smtClean="0"/>
              <a:t>২৮৬</a:t>
            </a:r>
            <a:endParaRPr lang="en-US" sz="4400" b="1" dirty="0" smtClean="0"/>
          </a:p>
          <a:p>
            <a:pPr marL="0" indent="0">
              <a:buNone/>
            </a:pPr>
            <a:r>
              <a:rPr lang="en-US" sz="4400" b="1" dirty="0" err="1" smtClean="0"/>
              <a:t>সময়</a:t>
            </a:r>
            <a:r>
              <a:rPr lang="en-US" sz="4400" b="1" dirty="0" smtClean="0"/>
              <a:t> - ৪০ </a:t>
            </a:r>
            <a:r>
              <a:rPr lang="en-US" sz="4400" b="1" dirty="0" err="1" smtClean="0"/>
              <a:t>মিনিট</a:t>
            </a:r>
            <a:endParaRPr lang="en-US" sz="4400" b="1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12192000" cy="1320800"/>
          </a:xfrm>
        </p:spPr>
        <p:txBody>
          <a:bodyPr>
            <a:norm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</a:rPr>
              <a:t>উৎপাদন</a:t>
            </a:r>
            <a:r>
              <a:rPr lang="en-US" sz="6600" dirty="0" smtClean="0">
                <a:solidFill>
                  <a:srgbClr val="C00000"/>
                </a:solidFill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</a:rPr>
              <a:t>ব্যবস্থাপনা</a:t>
            </a:r>
            <a:r>
              <a:rPr lang="en-US" sz="6600" dirty="0" smtClean="0">
                <a:solidFill>
                  <a:srgbClr val="C00000"/>
                </a:solidFill>
              </a:rPr>
              <a:t> ও </a:t>
            </a:r>
            <a:r>
              <a:rPr lang="en-US" sz="6600" dirty="0" err="1" smtClean="0">
                <a:solidFill>
                  <a:srgbClr val="C00000"/>
                </a:solidFill>
              </a:rPr>
              <a:t>বিপণন</a:t>
            </a:r>
            <a:r>
              <a:rPr lang="en-US" sz="6600" dirty="0" smtClean="0">
                <a:solidFill>
                  <a:srgbClr val="C00000"/>
                </a:solidFill>
              </a:rPr>
              <a:t> - ১ ম </a:t>
            </a:r>
            <a:r>
              <a:rPr lang="en-US" sz="6600" dirty="0" err="1" smtClean="0">
                <a:solidFill>
                  <a:srgbClr val="C00000"/>
                </a:solidFill>
              </a:rPr>
              <a:t>পএ</a:t>
            </a:r>
            <a:r>
              <a:rPr lang="en-US" sz="6600" dirty="0" smtClean="0">
                <a:solidFill>
                  <a:srgbClr val="C00000"/>
                </a:solidFill>
              </a:rPr>
              <a:t> </a:t>
            </a:r>
            <a:endParaRPr lang="en-US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106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00766"/>
          </a:xfrm>
        </p:spPr>
        <p:txBody>
          <a:bodyPr>
            <a:normAutofit/>
          </a:bodyPr>
          <a:lstStyle/>
          <a:p>
            <a:pPr algn="ctr"/>
            <a:r>
              <a:rPr lang="en-US" sz="6600" dirty="0" err="1" smtClean="0"/>
              <a:t>অধ্যায়</a:t>
            </a:r>
            <a:r>
              <a:rPr lang="en-US" sz="6600" dirty="0" smtClean="0"/>
              <a:t> -০১ ( </a:t>
            </a:r>
            <a:r>
              <a:rPr lang="en-US" sz="6600" dirty="0" err="1" smtClean="0"/>
              <a:t>উৎপাদন</a:t>
            </a:r>
            <a:r>
              <a:rPr lang="en-US" sz="6600" dirty="0" smtClean="0"/>
              <a:t> -Production )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400" dirty="0" err="1" smtClean="0"/>
              <a:t>আলোচনার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বিষয়</a:t>
            </a:r>
            <a:r>
              <a:rPr lang="en-US" sz="2400" dirty="0" smtClean="0"/>
              <a:t> </a:t>
            </a:r>
          </a:p>
          <a:p>
            <a:pPr marL="0" indent="0">
              <a:buNone/>
            </a:pPr>
            <a:r>
              <a:rPr lang="en-US" sz="3200" dirty="0" smtClean="0"/>
              <a:t>১.০১- </a:t>
            </a:r>
            <a:r>
              <a:rPr lang="en-US" sz="3200" dirty="0" err="1" smtClean="0"/>
              <a:t>উৎপাদনের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ধারণা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১.০২- </a:t>
            </a:r>
            <a:r>
              <a:rPr lang="en-US" sz="3200" dirty="0"/>
              <a:t> </a:t>
            </a:r>
            <a:r>
              <a:rPr lang="en-US" sz="3200" dirty="0" err="1"/>
              <a:t>উৎপাদনের</a:t>
            </a:r>
            <a:r>
              <a:rPr lang="en-US" sz="3200" dirty="0"/>
              <a:t> </a:t>
            </a:r>
            <a:r>
              <a:rPr lang="en-US" sz="3200" dirty="0" err="1" smtClean="0"/>
              <a:t>সংজ্ঞা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১.০৩- </a:t>
            </a:r>
            <a:r>
              <a:rPr lang="en-US" sz="3200" dirty="0" err="1" smtClean="0"/>
              <a:t>উপযোগের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সংজ্ঞা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১.০৪- </a:t>
            </a:r>
            <a:r>
              <a:rPr lang="en-US" sz="3200" dirty="0" err="1" smtClean="0"/>
              <a:t>উপযোগের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প্রকারভেদ</a:t>
            </a:r>
            <a:endParaRPr lang="en-US" sz="32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88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 smtClean="0"/>
              <a:t>উৎপাদনের</a:t>
            </a:r>
            <a:r>
              <a:rPr lang="en-US" dirty="0" smtClean="0"/>
              <a:t> </a:t>
            </a:r>
            <a:r>
              <a:rPr lang="en-US" dirty="0" err="1" smtClean="0"/>
              <a:t>ধারণা</a:t>
            </a:r>
            <a:r>
              <a:rPr lang="en-US" dirty="0" smtClean="0"/>
              <a:t>- Concept of Production </a:t>
            </a:r>
            <a:endParaRPr lang="en-US" dirty="0"/>
          </a:p>
        </p:txBody>
      </p:sp>
      <p:pic>
        <p:nvPicPr>
          <p:cNvPr id="4" name="WVRT16-dNsw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930400"/>
            <a:ext cx="12192000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উৎপাদনের</a:t>
            </a:r>
            <a:r>
              <a:rPr lang="en-US" dirty="0"/>
              <a:t> </a:t>
            </a:r>
            <a:r>
              <a:rPr lang="en-US" dirty="0" err="1" smtClean="0"/>
              <a:t>সংজ্ঞা</a:t>
            </a:r>
            <a:r>
              <a:rPr lang="en-US" dirty="0" smtClean="0"/>
              <a:t> - Definition of 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 smtClean="0"/>
              <a:t>উৎপাদন</a:t>
            </a:r>
            <a:r>
              <a:rPr lang="en-US" sz="3600" dirty="0" smtClean="0"/>
              <a:t> </a:t>
            </a:r>
            <a:r>
              <a:rPr lang="en-US" sz="3600" dirty="0" err="1" smtClean="0"/>
              <a:t>এর</a:t>
            </a:r>
            <a:r>
              <a:rPr lang="en-US" sz="3600" dirty="0" smtClean="0"/>
              <a:t> </a:t>
            </a:r>
            <a:r>
              <a:rPr lang="en-US" sz="3600" dirty="0" err="1" smtClean="0"/>
              <a:t>সমাথক</a:t>
            </a:r>
            <a:r>
              <a:rPr lang="en-US" sz="3600" dirty="0" smtClean="0"/>
              <a:t> </a:t>
            </a:r>
            <a:r>
              <a:rPr lang="en-US" sz="3600" dirty="0" err="1" smtClean="0"/>
              <a:t>শব্দ</a:t>
            </a:r>
            <a:r>
              <a:rPr lang="en-US" sz="3600" dirty="0" smtClean="0"/>
              <a:t> </a:t>
            </a:r>
            <a:r>
              <a:rPr lang="en-US" sz="3600" dirty="0" err="1" smtClean="0"/>
              <a:t>হচ্ছে</a:t>
            </a:r>
            <a:r>
              <a:rPr lang="en-US" sz="3600" dirty="0" smtClean="0"/>
              <a:t> "</a:t>
            </a:r>
            <a:r>
              <a:rPr lang="en-US" sz="3600" dirty="0" err="1" smtClean="0"/>
              <a:t>সৃষ্টি</a:t>
            </a:r>
            <a:r>
              <a:rPr lang="en-US" sz="3600" dirty="0" smtClean="0"/>
              <a:t>" </a:t>
            </a:r>
            <a:r>
              <a:rPr lang="en-US" sz="3600" dirty="0" err="1" smtClean="0"/>
              <a:t>বা</a:t>
            </a:r>
            <a:r>
              <a:rPr lang="en-US" sz="3600" dirty="0" smtClean="0"/>
              <a:t> "</a:t>
            </a:r>
            <a:r>
              <a:rPr lang="en-US" sz="3600" dirty="0" err="1" smtClean="0"/>
              <a:t>উদ্ভাবন</a:t>
            </a:r>
            <a:r>
              <a:rPr lang="en-US" sz="3600" dirty="0" smtClean="0"/>
              <a:t>" ।</a:t>
            </a:r>
          </a:p>
          <a:p>
            <a:r>
              <a:rPr lang="en-US" sz="3600" dirty="0" err="1" smtClean="0"/>
              <a:t>সাধারণভাবে</a:t>
            </a:r>
            <a:r>
              <a:rPr lang="en-US" sz="3600" dirty="0" smtClean="0"/>
              <a:t> </a:t>
            </a:r>
            <a:r>
              <a:rPr lang="en-US" sz="3600" dirty="0" err="1" smtClean="0"/>
              <a:t>কোন</a:t>
            </a:r>
            <a:r>
              <a:rPr lang="en-US" sz="3600" dirty="0" smtClean="0"/>
              <a:t> </a:t>
            </a:r>
            <a:r>
              <a:rPr lang="en-US" sz="3600" dirty="0" err="1" smtClean="0"/>
              <a:t>কিছু</a:t>
            </a:r>
            <a:r>
              <a:rPr lang="en-US" sz="3600" dirty="0" smtClean="0"/>
              <a:t> </a:t>
            </a:r>
            <a:r>
              <a:rPr lang="en-US" sz="3600" dirty="0" err="1" smtClean="0"/>
              <a:t>উদ্ভাবন</a:t>
            </a:r>
            <a:r>
              <a:rPr lang="en-US" sz="3600" dirty="0" smtClean="0"/>
              <a:t> </a:t>
            </a:r>
            <a:r>
              <a:rPr lang="en-US" sz="3600" dirty="0" err="1" smtClean="0"/>
              <a:t>বা</a:t>
            </a:r>
            <a:r>
              <a:rPr lang="en-US" sz="3600" dirty="0" smtClean="0"/>
              <a:t> </a:t>
            </a:r>
            <a:r>
              <a:rPr lang="en-US" sz="3600" dirty="0" err="1" smtClean="0"/>
              <a:t>সৃষ্টি</a:t>
            </a:r>
            <a:r>
              <a:rPr lang="en-US" sz="3600" dirty="0" smtClean="0"/>
              <a:t> </a:t>
            </a:r>
            <a:r>
              <a:rPr lang="en-US" sz="3600" dirty="0" err="1" smtClean="0"/>
              <a:t>করাকেই</a:t>
            </a:r>
            <a:r>
              <a:rPr lang="en-US" sz="3600" dirty="0" smtClean="0"/>
              <a:t> </a:t>
            </a:r>
            <a:r>
              <a:rPr lang="en-US" sz="3600" dirty="0" err="1" smtClean="0"/>
              <a:t>উৎপাদন</a:t>
            </a:r>
            <a:r>
              <a:rPr lang="en-US" sz="3600" dirty="0" smtClean="0"/>
              <a:t> </a:t>
            </a:r>
            <a:r>
              <a:rPr lang="en-US" sz="3600" dirty="0" err="1" smtClean="0"/>
              <a:t>বলে</a:t>
            </a:r>
            <a:r>
              <a:rPr lang="en-US" sz="3600" dirty="0" smtClean="0"/>
              <a:t> ।</a:t>
            </a:r>
          </a:p>
          <a:p>
            <a:r>
              <a:rPr lang="en-US" sz="3600" dirty="0" err="1" smtClean="0"/>
              <a:t>ই.এস.বাফা</a:t>
            </a:r>
            <a:r>
              <a:rPr lang="en-US" sz="3600" dirty="0" smtClean="0"/>
              <a:t> </a:t>
            </a:r>
            <a:r>
              <a:rPr lang="en-US" sz="3600" dirty="0" err="1" smtClean="0"/>
              <a:t>এর</a:t>
            </a:r>
            <a:r>
              <a:rPr lang="en-US" sz="3600" dirty="0" smtClean="0"/>
              <a:t> </a:t>
            </a:r>
            <a:r>
              <a:rPr lang="en-US" sz="3600" dirty="0" err="1" smtClean="0"/>
              <a:t>মতে</a:t>
            </a:r>
            <a:r>
              <a:rPr lang="en-US" sz="3600" dirty="0" smtClean="0"/>
              <a:t> -"</a:t>
            </a:r>
            <a:r>
              <a:rPr lang="en-US" sz="3600" dirty="0" err="1" smtClean="0"/>
              <a:t>উৎপাদন</a:t>
            </a:r>
            <a:r>
              <a:rPr lang="en-US" sz="3600" dirty="0" smtClean="0"/>
              <a:t> </a:t>
            </a:r>
            <a:r>
              <a:rPr lang="en-US" sz="3600" dirty="0" err="1" smtClean="0"/>
              <a:t>হচ্ছে</a:t>
            </a:r>
            <a:r>
              <a:rPr lang="en-US" sz="3600" dirty="0" smtClean="0"/>
              <a:t> </a:t>
            </a:r>
            <a:r>
              <a:rPr lang="en-US" sz="3600" dirty="0" err="1" smtClean="0"/>
              <a:t>একটি</a:t>
            </a:r>
            <a:r>
              <a:rPr lang="en-US" sz="3600" dirty="0" smtClean="0"/>
              <a:t> </a:t>
            </a:r>
            <a:r>
              <a:rPr lang="en-US" sz="3600" dirty="0" err="1" smtClean="0"/>
              <a:t>প্রক্রিয়া</a:t>
            </a:r>
            <a:r>
              <a:rPr lang="en-US" sz="3600" dirty="0" smtClean="0"/>
              <a:t> </a:t>
            </a:r>
            <a:r>
              <a:rPr lang="en-US" sz="3600" dirty="0" err="1" smtClean="0"/>
              <a:t>যার</a:t>
            </a:r>
            <a:r>
              <a:rPr lang="en-US" sz="3600" dirty="0" smtClean="0"/>
              <a:t> </a:t>
            </a:r>
            <a:r>
              <a:rPr lang="en-US" sz="3600" dirty="0" err="1" smtClean="0"/>
              <a:t>সাহায্য</a:t>
            </a:r>
            <a:r>
              <a:rPr lang="en-US" sz="3600" dirty="0" smtClean="0"/>
              <a:t> </a:t>
            </a:r>
            <a:r>
              <a:rPr lang="en-US" sz="3600" dirty="0" err="1" smtClean="0"/>
              <a:t>দ্রব্য</a:t>
            </a:r>
            <a:r>
              <a:rPr lang="en-US" sz="3600" dirty="0" smtClean="0"/>
              <a:t> ও </a:t>
            </a:r>
            <a:r>
              <a:rPr lang="en-US" sz="3600" dirty="0" err="1" smtClean="0"/>
              <a:t>সেবাসমূহ</a:t>
            </a:r>
            <a:r>
              <a:rPr lang="en-US" sz="3600" dirty="0" smtClean="0"/>
              <a:t> </a:t>
            </a:r>
            <a:r>
              <a:rPr lang="en-US" sz="3600" dirty="0" err="1" smtClean="0"/>
              <a:t>সৃষ্টি</a:t>
            </a:r>
            <a:r>
              <a:rPr lang="en-US" sz="3600" dirty="0" smtClean="0"/>
              <a:t> </a:t>
            </a:r>
            <a:r>
              <a:rPr lang="en-US" sz="3600" dirty="0" err="1" smtClean="0"/>
              <a:t>করা</a:t>
            </a:r>
            <a:r>
              <a:rPr lang="en-US" sz="3600" dirty="0" smtClean="0"/>
              <a:t> </a:t>
            </a:r>
            <a:r>
              <a:rPr lang="en-US" sz="3600" dirty="0" err="1" smtClean="0"/>
              <a:t>হয়</a:t>
            </a:r>
            <a:r>
              <a:rPr lang="en-US" sz="3600" dirty="0" smtClean="0"/>
              <a:t> ।"</a:t>
            </a:r>
          </a:p>
          <a:p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43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উৎপাদনের</a:t>
            </a:r>
            <a:r>
              <a:rPr lang="en-US" dirty="0"/>
              <a:t> </a:t>
            </a:r>
            <a:r>
              <a:rPr lang="en-US" dirty="0" smtClean="0"/>
              <a:t>২টি </a:t>
            </a:r>
            <a:r>
              <a:rPr lang="en-US" dirty="0" err="1" smtClean="0"/>
              <a:t>উদ্দেশ্য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প্রথমত</a:t>
            </a:r>
            <a:r>
              <a:rPr lang="en-US" sz="4000" dirty="0" smtClean="0"/>
              <a:t> </a:t>
            </a:r>
            <a:r>
              <a:rPr lang="en-US" sz="4000" dirty="0" err="1" smtClean="0"/>
              <a:t>ভোগ</a:t>
            </a:r>
            <a:endParaRPr lang="en-US" sz="4000" dirty="0" smtClean="0"/>
          </a:p>
          <a:p>
            <a:r>
              <a:rPr lang="en-US" sz="4000" dirty="0" err="1" smtClean="0"/>
              <a:t>দ্বিতীয়ত</a:t>
            </a:r>
            <a:r>
              <a:rPr lang="en-US" sz="4000" dirty="0" smtClean="0"/>
              <a:t> </a:t>
            </a:r>
            <a:r>
              <a:rPr lang="en-US" sz="4000" dirty="0" err="1" smtClean="0"/>
              <a:t>বাণিজ্যিক</a:t>
            </a:r>
            <a:r>
              <a:rPr lang="en-US" sz="4000" dirty="0" smtClean="0"/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0306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উপযোগের</a:t>
            </a:r>
            <a:r>
              <a:rPr lang="en-US" dirty="0" smtClean="0"/>
              <a:t> </a:t>
            </a:r>
            <a:r>
              <a:rPr lang="en-US" dirty="0" err="1" smtClean="0"/>
              <a:t>সংজ্ঞা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উপযোগ</a:t>
            </a:r>
            <a:r>
              <a:rPr lang="en-US" sz="3600" dirty="0" smtClean="0"/>
              <a:t> </a:t>
            </a:r>
            <a:r>
              <a:rPr lang="en-US" sz="3600" dirty="0" err="1" smtClean="0"/>
              <a:t>হলো</a:t>
            </a:r>
            <a:r>
              <a:rPr lang="en-US" sz="3600" dirty="0" smtClean="0"/>
              <a:t> </a:t>
            </a:r>
            <a:r>
              <a:rPr lang="en-US" sz="3600" dirty="0" err="1" smtClean="0"/>
              <a:t>দ্রব্যের</a:t>
            </a:r>
            <a:r>
              <a:rPr lang="en-US" sz="3600" dirty="0" smtClean="0"/>
              <a:t> </a:t>
            </a:r>
            <a:r>
              <a:rPr lang="en-US" sz="3600" dirty="0" err="1" smtClean="0"/>
              <a:t>অভাব</a:t>
            </a:r>
            <a:r>
              <a:rPr lang="en-US" sz="3600" dirty="0" smtClean="0"/>
              <a:t> </a:t>
            </a:r>
            <a:r>
              <a:rPr lang="en-US" sz="3600" dirty="0" err="1" smtClean="0"/>
              <a:t>পূরণের</a:t>
            </a:r>
            <a:r>
              <a:rPr lang="en-US" sz="3600" dirty="0" smtClean="0"/>
              <a:t> </a:t>
            </a:r>
            <a:r>
              <a:rPr lang="en-US" sz="3600" dirty="0" err="1" smtClean="0"/>
              <a:t>ক্ষমতা</a:t>
            </a:r>
            <a:r>
              <a:rPr lang="en-US" sz="3600" dirty="0" smtClean="0"/>
              <a:t> ।</a:t>
            </a:r>
          </a:p>
          <a:p>
            <a:r>
              <a:rPr lang="en-US" sz="3600" dirty="0" err="1" smtClean="0"/>
              <a:t>সমুদ্রের</a:t>
            </a:r>
            <a:r>
              <a:rPr lang="en-US" sz="3600" dirty="0" smtClean="0"/>
              <a:t> </a:t>
            </a:r>
            <a:r>
              <a:rPr lang="en-US" sz="3600" dirty="0" err="1" smtClean="0"/>
              <a:t>পানি</a:t>
            </a:r>
            <a:r>
              <a:rPr lang="en-US" sz="3600" dirty="0" smtClean="0"/>
              <a:t> </a:t>
            </a:r>
            <a:r>
              <a:rPr lang="en-US" sz="3600" dirty="0" err="1" smtClean="0"/>
              <a:t>বিক্রয়</a:t>
            </a:r>
            <a:r>
              <a:rPr lang="en-US" sz="3600" dirty="0" smtClean="0"/>
              <a:t> </a:t>
            </a:r>
            <a:r>
              <a:rPr lang="en-US" sz="3600" dirty="0" err="1" smtClean="0"/>
              <a:t>হয়</a:t>
            </a:r>
            <a:r>
              <a:rPr lang="en-US" sz="3600" dirty="0" smtClean="0"/>
              <a:t> </a:t>
            </a:r>
            <a:r>
              <a:rPr lang="en-US" sz="7200" dirty="0" err="1" smtClean="0"/>
              <a:t>না</a:t>
            </a:r>
            <a:r>
              <a:rPr lang="en-US" sz="3600" dirty="0" smtClean="0"/>
              <a:t> 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7677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144</TotalTime>
  <Words>190</Words>
  <Application>Microsoft Office PowerPoint</Application>
  <PresentationFormat>Widescreen</PresentationFormat>
  <Paragraphs>47</Paragraphs>
  <Slides>17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Facet</vt:lpstr>
      <vt:lpstr> </vt:lpstr>
      <vt:lpstr>শিক্ষক পরিচিতি</vt:lpstr>
      <vt:lpstr>উৎপাদন ব্যবস্থাপনা ও বিপণন - ১ ম পএ </vt:lpstr>
      <vt:lpstr>উৎপাদন ব্যবস্থাপনা ও বিপণন - ১ ম পএ </vt:lpstr>
      <vt:lpstr>অধ্যায় -০১ ( উৎপাদন -Production )</vt:lpstr>
      <vt:lpstr> উৎপাদনের ধারণা- Concept of Production </vt:lpstr>
      <vt:lpstr> উৎপাদনের সংজ্ঞা - Definition of Production</vt:lpstr>
      <vt:lpstr> উৎপাদনের ২টি উদ্দেশ্য </vt:lpstr>
      <vt:lpstr>উপযোগের সংজ্ঞা </vt:lpstr>
      <vt:lpstr>সমুদ্রের পানি ?</vt:lpstr>
      <vt:lpstr>উপযোগের প্রকারভেদ</vt:lpstr>
      <vt:lpstr>০১.রূপগত উপযোগ</vt:lpstr>
      <vt:lpstr>০২. স্থানগত উপযোগ</vt:lpstr>
      <vt:lpstr>০৩. সময়গত উপযোগ</vt:lpstr>
      <vt:lpstr>০৪. স্বত্বগত উপযোগ</vt:lpstr>
      <vt:lpstr>০৫. সেবাগত উপযোগ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LAB</dc:creator>
  <cp:lastModifiedBy>LAB</cp:lastModifiedBy>
  <cp:revision>75</cp:revision>
  <dcterms:created xsi:type="dcterms:W3CDTF">2017-05-04T07:44:50Z</dcterms:created>
  <dcterms:modified xsi:type="dcterms:W3CDTF">2017-05-04T11:18:01Z</dcterms:modified>
</cp:coreProperties>
</file>