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84" r:id="rId1"/>
    <p:sldMasterId id="2147483708" r:id="rId2"/>
  </p:sldMasterIdLst>
  <p:sldIdLst>
    <p:sldId id="257" r:id="rId3"/>
    <p:sldId id="261" r:id="rId4"/>
    <p:sldId id="270" r:id="rId5"/>
    <p:sldId id="271" r:id="rId6"/>
    <p:sldId id="269" r:id="rId7"/>
  </p:sldIdLst>
  <p:sldSz cx="6400800" cy="80470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074" y="24"/>
      </p:cViewPr>
      <p:guideLst>
        <p:guide orient="horz" pos="2535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262" y="0"/>
            <a:ext cx="1605538" cy="80470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202342"/>
            <a:ext cx="2773680" cy="2503523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06880" y="1698819"/>
            <a:ext cx="2773680" cy="250352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508092" y="7540374"/>
            <a:ext cx="1973579" cy="149018"/>
          </a:xfrm>
        </p:spPr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4490483" y="7510569"/>
            <a:ext cx="320040" cy="178823"/>
          </a:xfrm>
        </p:spPr>
        <p:txBody>
          <a:bodyPr/>
          <a:lstStyle>
            <a:lvl1pPr algn="r">
              <a:defRPr/>
            </a:lvl1pPr>
          </a:lstStyle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506980" y="7387890"/>
            <a:ext cx="1974691" cy="17882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0580" y="322255"/>
            <a:ext cx="1440180" cy="68660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" y="322255"/>
            <a:ext cx="4213860" cy="68660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00200" y="3665873"/>
            <a:ext cx="4320540" cy="222280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0200" y="5870796"/>
            <a:ext cx="4320540" cy="160940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4894162" y="1467840"/>
            <a:ext cx="2682346" cy="266700"/>
          </a:xfrm>
        </p:spPr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088371" y="4997586"/>
            <a:ext cx="4291754" cy="26883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66700" y="0"/>
            <a:ext cx="426720" cy="8047038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3435" y="0"/>
            <a:ext cx="73265" cy="8047038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693420" y="0"/>
            <a:ext cx="127310" cy="8047038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798924" y="0"/>
            <a:ext cx="161196" cy="8047038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74441" y="0"/>
            <a:ext cx="0" cy="804703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640080" y="0"/>
            <a:ext cx="0" cy="804703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597878" y="0"/>
            <a:ext cx="0" cy="804703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08648" y="0"/>
            <a:ext cx="0" cy="8047038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746760" y="0"/>
            <a:ext cx="0" cy="8047038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6379699" y="0"/>
            <a:ext cx="0" cy="8047038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853440" y="0"/>
            <a:ext cx="53340" cy="8047038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426720" y="4023519"/>
            <a:ext cx="906780" cy="1519996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916742" y="5710548"/>
            <a:ext cx="448997" cy="75263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763756" y="6454330"/>
            <a:ext cx="96012" cy="16094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164946" y="6791700"/>
            <a:ext cx="192024" cy="32188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333500" y="5275281"/>
            <a:ext cx="256032" cy="4291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927881" y="5783239"/>
            <a:ext cx="426720" cy="607252"/>
          </a:xfrm>
        </p:spPr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0040" y="1877642"/>
            <a:ext cx="5227320" cy="571876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397638"/>
            <a:ext cx="4320540" cy="240964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5878808"/>
            <a:ext cx="4320540" cy="1609408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4893206" y="1463540"/>
            <a:ext cx="2682346" cy="266700"/>
          </a:xfrm>
        </p:spPr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088502" y="4994229"/>
            <a:ext cx="4291754" cy="26883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66700" y="0"/>
            <a:ext cx="426720" cy="8047038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93435" y="0"/>
            <a:ext cx="73265" cy="8047038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93420" y="0"/>
            <a:ext cx="127310" cy="8047038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98924" y="0"/>
            <a:ext cx="161196" cy="8047038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74441" y="0"/>
            <a:ext cx="0" cy="804703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640080" y="0"/>
            <a:ext cx="0" cy="804703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597878" y="0"/>
            <a:ext cx="0" cy="804703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08648" y="0"/>
            <a:ext cx="0" cy="8047038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746760" y="0"/>
            <a:ext cx="0" cy="8047038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853440" y="0"/>
            <a:ext cx="53340" cy="8047038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426720" y="4023519"/>
            <a:ext cx="906780" cy="151999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927293" y="5710548"/>
            <a:ext cx="448997" cy="75263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763756" y="6454330"/>
            <a:ext cx="96012" cy="16094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164946" y="6795276"/>
            <a:ext cx="192024" cy="32188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15328" y="5256610"/>
            <a:ext cx="256032" cy="4291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6368561" y="0"/>
            <a:ext cx="0" cy="8047038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38431" y="5783239"/>
            <a:ext cx="426720" cy="607252"/>
          </a:xfrm>
        </p:spPr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0040" y="1877642"/>
            <a:ext cx="2560320" cy="53646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989174" y="1877642"/>
            <a:ext cx="2560320" cy="53646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391"/>
            <a:ext cx="5280660" cy="1341173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20040" y="2771758"/>
            <a:ext cx="2560320" cy="455998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060383" y="2771758"/>
            <a:ext cx="2560320" cy="455998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320040" y="1841877"/>
            <a:ext cx="2560320" cy="7725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3040380" y="1841877"/>
            <a:ext cx="2560320" cy="7725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134100" y="0"/>
            <a:ext cx="0" cy="804703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66934" y="3863499"/>
            <a:ext cx="7403275" cy="32004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68596" y="321882"/>
            <a:ext cx="1068934" cy="5847514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373880" y="0"/>
            <a:ext cx="0" cy="804703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334607" y="0"/>
            <a:ext cx="0" cy="8047038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294120" y="0"/>
            <a:ext cx="0" cy="8047038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187440" y="0"/>
            <a:ext cx="213360" cy="8047038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240780" y="0"/>
            <a:ext cx="0" cy="804703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709514" y="6705865"/>
            <a:ext cx="384048" cy="64376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213360" y="321881"/>
            <a:ext cx="3947160" cy="74247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536470"/>
            <a:ext cx="2560320" cy="670586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34100" y="0"/>
            <a:ext cx="0" cy="804703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5709514" y="6705865"/>
            <a:ext cx="384048" cy="64376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51732" y="3863499"/>
            <a:ext cx="7403275" cy="32004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320540" cy="8047038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059" y="310705"/>
            <a:ext cx="1066800" cy="581532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94120" y="0"/>
            <a:ext cx="0" cy="80470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187440" y="0"/>
            <a:ext cx="213360" cy="8047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240780" y="0"/>
            <a:ext cx="0" cy="804703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4373880" y="0"/>
            <a:ext cx="0" cy="804703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4334607" y="0"/>
            <a:ext cx="0" cy="8047038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0580" y="322256"/>
            <a:ext cx="1173480" cy="68660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" y="322255"/>
            <a:ext cx="4213860" cy="686606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1605538" cy="804703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87852" y="7540374"/>
            <a:ext cx="1973579" cy="149018"/>
          </a:xfrm>
        </p:spPr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2881472" y="7510569"/>
            <a:ext cx="373380" cy="178823"/>
          </a:xfrm>
        </p:spPr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586740" y="7387890"/>
            <a:ext cx="1974691" cy="17882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20040" y="2145877"/>
            <a:ext cx="2240280" cy="205646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0040" y="4198616"/>
            <a:ext cx="2240452" cy="1712861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4023519"/>
            <a:ext cx="2186940" cy="3129404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536469"/>
            <a:ext cx="2186940" cy="3129404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13760" y="536470"/>
            <a:ext cx="1973580" cy="6705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322959"/>
            <a:ext cx="2506980" cy="482449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792369"/>
            <a:ext cx="2506980" cy="2962915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039" y="4023519"/>
            <a:ext cx="2506980" cy="482449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039" y="4505968"/>
            <a:ext cx="2506980" cy="295128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13760" y="536470"/>
            <a:ext cx="1973580" cy="6705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660" y="536469"/>
            <a:ext cx="2773680" cy="67058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0" y="1967054"/>
            <a:ext cx="1760220" cy="2199896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967054"/>
            <a:ext cx="3290011" cy="4112931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0" y="4168281"/>
            <a:ext cx="1546860" cy="1911703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" y="1967054"/>
            <a:ext cx="3287877" cy="4112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27120" y="1967054"/>
            <a:ext cx="1760220" cy="220122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0" y="4168281"/>
            <a:ext cx="1546860" cy="1911703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6585" y="0"/>
            <a:ext cx="224215" cy="80470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3760" y="536469"/>
            <a:ext cx="1973580" cy="670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536470"/>
            <a:ext cx="2560320" cy="670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440680" y="7510569"/>
            <a:ext cx="373380" cy="178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3413761" y="7540374"/>
            <a:ext cx="1973579" cy="149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412649" y="7387890"/>
            <a:ext cx="1974691" cy="1788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6134100" y="0"/>
            <a:ext cx="0" cy="804703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0040" y="322255"/>
            <a:ext cx="5227320" cy="134117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0040" y="1877642"/>
            <a:ext cx="5227320" cy="57187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4836520" y="1360322"/>
            <a:ext cx="2360464" cy="26883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910656-FFA7-45F9-9E53-B4A2A44A35EF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4135628" y="4471773"/>
            <a:ext cx="3755284" cy="25603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3340" y="0"/>
            <a:ext cx="0" cy="8047038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294120" y="0"/>
            <a:ext cx="0" cy="8047038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187440" y="0"/>
            <a:ext cx="213360" cy="8047038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240780" y="0"/>
            <a:ext cx="0" cy="804703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709514" y="6705865"/>
            <a:ext cx="384048" cy="64376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690311" y="6728218"/>
            <a:ext cx="426720" cy="611575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6400800" cy="8047038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1543049" y="485614"/>
            <a:ext cx="3967664" cy="1006405"/>
          </a:xfrm>
          <a:prstGeom prst="flowChartTerminator">
            <a:avLst/>
          </a:prstGeom>
          <a:solidFill>
            <a:srgbClr val="0099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673" y="3446149"/>
            <a:ext cx="3044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সোলাইমান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চান্দক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রেহাই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এম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 মাদ্রাসা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নাগরপুর,টাঙ্গাইল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90071" y="2644651"/>
            <a:ext cx="98080" cy="4284811"/>
            <a:chOff x="5901188" y="1902296"/>
            <a:chExt cx="186818" cy="3651683"/>
          </a:xfrm>
        </p:grpSpPr>
        <p:sp>
          <p:nvSpPr>
            <p:cNvPr id="13" name="Flowchart: Connector 12"/>
            <p:cNvSpPr/>
            <p:nvPr/>
          </p:nvSpPr>
          <p:spPr>
            <a:xfrm>
              <a:off x="5901188" y="1902296"/>
              <a:ext cx="184474" cy="244957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00461" y="2131205"/>
              <a:ext cx="0" cy="3186820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5903532" y="5309022"/>
              <a:ext cx="184474" cy="244957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54545" y="3062457"/>
            <a:ext cx="71848" cy="3440931"/>
            <a:chOff x="6131581" y="2384479"/>
            <a:chExt cx="136854" cy="29324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208813" y="2502856"/>
              <a:ext cx="0" cy="2668065"/>
            </a:xfrm>
            <a:prstGeom prst="line">
              <a:avLst/>
            </a:prstGeom>
            <a:solidFill>
              <a:srgbClr val="2C951B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/>
            <p:cNvSpPr/>
            <p:nvPr/>
          </p:nvSpPr>
          <p:spPr>
            <a:xfrm>
              <a:off x="6133925" y="5130025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131581" y="2384479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693" y="3082830"/>
            <a:ext cx="71848" cy="3440931"/>
            <a:chOff x="6131581" y="2384479"/>
            <a:chExt cx="136854" cy="293249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08813" y="2502856"/>
              <a:ext cx="0" cy="2668065"/>
            </a:xfrm>
            <a:prstGeom prst="line">
              <a:avLst/>
            </a:prstGeom>
            <a:solidFill>
              <a:srgbClr val="2C951B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6133925" y="5130025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131581" y="2384479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04917" y="3355896"/>
            <a:ext cx="2733365" cy="1200329"/>
          </a:xfrm>
          <a:custGeom>
            <a:avLst/>
            <a:gdLst>
              <a:gd name="connsiteX0" fmla="*/ 0 w 3343564"/>
              <a:gd name="connsiteY0" fmla="*/ 0 h 3170099"/>
              <a:gd name="connsiteX1" fmla="*/ 3343564 w 3343564"/>
              <a:gd name="connsiteY1" fmla="*/ 0 h 3170099"/>
              <a:gd name="connsiteX2" fmla="*/ 3343564 w 3343564"/>
              <a:gd name="connsiteY2" fmla="*/ 3170099 h 3170099"/>
              <a:gd name="connsiteX3" fmla="*/ 0 w 3343564"/>
              <a:gd name="connsiteY3" fmla="*/ 3170099 h 3170099"/>
              <a:gd name="connsiteX4" fmla="*/ 0 w 3343564"/>
              <a:gd name="connsiteY4" fmla="*/ 0 h 3170099"/>
              <a:gd name="connsiteX0" fmla="*/ 0 w 3343564"/>
              <a:gd name="connsiteY0" fmla="*/ 9237 h 3179336"/>
              <a:gd name="connsiteX1" fmla="*/ 3343564 w 3343564"/>
              <a:gd name="connsiteY1" fmla="*/ 0 h 3179336"/>
              <a:gd name="connsiteX2" fmla="*/ 3343564 w 3343564"/>
              <a:gd name="connsiteY2" fmla="*/ 3179336 h 3179336"/>
              <a:gd name="connsiteX3" fmla="*/ 0 w 3343564"/>
              <a:gd name="connsiteY3" fmla="*/ 3179336 h 3179336"/>
              <a:gd name="connsiteX4" fmla="*/ 0 w 3343564"/>
              <a:gd name="connsiteY4" fmla="*/ 9237 h 31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64" h="3179336">
                <a:moveTo>
                  <a:pt x="0" y="9237"/>
                </a:moveTo>
                <a:lnTo>
                  <a:pt x="3343564" y="0"/>
                </a:lnTo>
                <a:lnTo>
                  <a:pt x="3343564" y="3179336"/>
                </a:lnTo>
                <a:lnTo>
                  <a:pt x="0" y="3179336"/>
                </a:lnTo>
                <a:lnTo>
                  <a:pt x="0" y="9237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>
            <a:bevelT w="139700" prst="cross"/>
            <a:bevelB w="101600" prst="rible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শ্রেণিঃ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নবম-দশম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বিষয়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ঃ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আইসিটি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  <a:cs typeface="SutonnyOMJ" panose="01010600010101010101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বহুনির্বাচনি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প্রশ্ন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সমাধান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3" y="1246419"/>
            <a:ext cx="1731127" cy="1989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851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6400800" cy="8047038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B272FC-A6ED-4D5F-A7DD-CA3EDB0B7743}"/>
              </a:ext>
            </a:extLst>
          </p:cNvPr>
          <p:cNvSpPr/>
          <p:nvPr/>
        </p:nvSpPr>
        <p:spPr>
          <a:xfrm>
            <a:off x="478135" y="421757"/>
            <a:ext cx="5245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...</a:t>
            </a:r>
            <a:endPara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1" y="1188748"/>
            <a:ext cx="593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পঞ্চম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ও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ষষ্ট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অধ্যায়ের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বহুনির্বাচনি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প্রশ্ন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সমাধান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করতে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পারবে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।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1" y="2135596"/>
            <a:ext cx="5435600" cy="45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678"/>
            <a:ext cx="5791200" cy="77163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6136" y="633819"/>
            <a:ext cx="5791200" cy="353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নবম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পঞ্চম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: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বহুনির্বাচনি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প্রশ্ন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273808" y="1356360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12872" y="2005584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12872" y="2434336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0024" y="3977211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43352" y="5746496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9168" y="7270496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2950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6" grpId="0" animBg="1"/>
      <p:bldP spid="20" grpId="0" animBg="1"/>
      <p:bldP spid="21" grpId="0" animBg="1"/>
      <p:bldP spid="2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8"/>
            <a:ext cx="6258560" cy="7797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776059"/>
            <a:ext cx="5791200" cy="353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নবম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চর্তুথ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: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বহুনির্বাচনি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প্রশ্ন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68960" y="2697480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40712" y="3547293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30552" y="4585208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17344" y="5124704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784" y="5858256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1568" y="7260336"/>
            <a:ext cx="144272" cy="1645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943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6" grpId="0" animBg="1"/>
      <p:bldP spid="20" grpId="0" animBg="1"/>
      <p:bldP spid="21" grpId="0" animBg="1"/>
      <p:bldP spid="2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78" y="4009548"/>
            <a:ext cx="3003527" cy="2923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6400800" cy="8047038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5352" y="914400"/>
            <a:ext cx="5041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</a:p>
          <a:p>
            <a:r>
              <a:rPr lang="en-US" sz="8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8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8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endParaRPr lang="en-US" sz="8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228</TotalTime>
  <Words>51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Composite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54</cp:revision>
  <dcterms:created xsi:type="dcterms:W3CDTF">2022-11-27T07:07:19Z</dcterms:created>
  <dcterms:modified xsi:type="dcterms:W3CDTF">2026-03-07T10:24:46Z</dcterms:modified>
</cp:coreProperties>
</file>