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9" r:id="rId2"/>
    <p:sldId id="257" r:id="rId3"/>
    <p:sldId id="271" r:id="rId4"/>
    <p:sldId id="262" r:id="rId5"/>
    <p:sldId id="280" r:id="rId6"/>
    <p:sldId id="268" r:id="rId7"/>
    <p:sldId id="270" r:id="rId8"/>
    <p:sldId id="275" r:id="rId9"/>
    <p:sldId id="264" r:id="rId10"/>
    <p:sldId id="265" r:id="rId11"/>
    <p:sldId id="274" r:id="rId12"/>
    <p:sldId id="272" r:id="rId13"/>
    <p:sldId id="278" r:id="rId14"/>
    <p:sldId id="277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DCDAA-AC41-409C-B46D-C6A6B41ECD97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88D75-312D-4900-935B-0698720636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EEAC5D-94B1-4DD7-8D6F-B7DBCFF08AB3}" type="datetimeFigureOut">
              <a:rPr lang="en-US" smtClean="0"/>
              <a:t>10-Mar-26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D08EE8-2400-4EE3-91D3-FF75AFBCBE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etchuptexture.com/search/label/PS%20TUTORIA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45" y="1"/>
            <a:ext cx="2686754" cy="1511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879600" cy="187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88" y="5267134"/>
            <a:ext cx="2962275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A6AC365-893D-790B-3941-362D1299B34D}"/>
              </a:ext>
            </a:extLst>
          </p:cNvPr>
          <p:cNvGrpSpPr/>
          <p:nvPr/>
        </p:nvGrpSpPr>
        <p:grpSpPr>
          <a:xfrm>
            <a:off x="1879601" y="188750"/>
            <a:ext cx="7560329" cy="5674168"/>
            <a:chOff x="394" y="404"/>
            <a:chExt cx="16810" cy="873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B60F70E-D04E-A8FE-7664-629563629B92}"/>
                </a:ext>
              </a:extLst>
            </p:cNvPr>
            <p:cNvSpPr/>
            <p:nvPr/>
          </p:nvSpPr>
          <p:spPr>
            <a:xfrm>
              <a:off x="394" y="978"/>
              <a:ext cx="16810" cy="58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531AF91-6A8F-EEEC-F6FE-DE0E0EDF8D1A}"/>
                </a:ext>
              </a:extLst>
            </p:cNvPr>
            <p:cNvGrpSpPr/>
            <p:nvPr/>
          </p:nvGrpSpPr>
          <p:grpSpPr>
            <a:xfrm>
              <a:off x="2126" y="404"/>
              <a:ext cx="2238" cy="8638"/>
              <a:chOff x="1349927" y="256499"/>
              <a:chExt cx="1421063" cy="548532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3FFC6A9-233B-3FBE-3E4E-19C076A23761}"/>
                  </a:ext>
                </a:extLst>
              </p:cNvPr>
              <p:cNvGrpSpPr/>
              <p:nvPr/>
            </p:nvGrpSpPr>
            <p:grpSpPr>
              <a:xfrm>
                <a:off x="1349927" y="256499"/>
                <a:ext cx="1421063" cy="5485322"/>
                <a:chOff x="249110" y="278604"/>
                <a:chExt cx="1421063" cy="5485322"/>
              </a:xfrm>
              <a:solidFill>
                <a:srgbClr val="66FF99"/>
              </a:solidFill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FE633157-6318-269D-BB94-D4DF9D5C6401}"/>
                    </a:ext>
                  </a:extLst>
                </p:cNvPr>
                <p:cNvSpPr/>
                <p:nvPr/>
              </p:nvSpPr>
              <p:spPr>
                <a:xfrm>
                  <a:off x="528639" y="278604"/>
                  <a:ext cx="733267" cy="1064420"/>
                </a:xfrm>
                <a:custGeom>
                  <a:avLst/>
                  <a:gdLst>
                    <a:gd name="connsiteX0" fmla="*/ 354104 w 733267"/>
                    <a:gd name="connsiteY0" fmla="*/ 0 h 1064420"/>
                    <a:gd name="connsiteX1" fmla="*/ 733267 w 733267"/>
                    <a:gd name="connsiteY1" fmla="*/ 532210 h 1064420"/>
                    <a:gd name="connsiteX2" fmla="*/ 354104 w 733267"/>
                    <a:gd name="connsiteY2" fmla="*/ 1064420 h 1064420"/>
                    <a:gd name="connsiteX3" fmla="*/ 4738 w 733267"/>
                    <a:gd name="connsiteY3" fmla="*/ 739370 h 1064420"/>
                    <a:gd name="connsiteX4" fmla="*/ 0 w 733267"/>
                    <a:gd name="connsiteY4" fmla="*/ 717949 h 1064420"/>
                    <a:gd name="connsiteX5" fmla="*/ 95425 w 733267"/>
                    <a:gd name="connsiteY5" fmla="*/ 717949 h 1064420"/>
                    <a:gd name="connsiteX6" fmla="*/ 116631 w 733267"/>
                    <a:gd name="connsiteY6" fmla="*/ 777898 h 1064420"/>
                    <a:gd name="connsiteX7" fmla="*/ 354103 w 733267"/>
                    <a:gd name="connsiteY7" fmla="*/ 971638 h 1064420"/>
                    <a:gd name="connsiteX8" fmla="*/ 640484 w 733267"/>
                    <a:gd name="connsiteY8" fmla="*/ 532210 h 1064420"/>
                    <a:gd name="connsiteX9" fmla="*/ 354103 w 733267"/>
                    <a:gd name="connsiteY9" fmla="*/ 92782 h 1064420"/>
                    <a:gd name="connsiteX10" fmla="*/ 116631 w 733267"/>
                    <a:gd name="connsiteY10" fmla="*/ 286522 h 1064420"/>
                    <a:gd name="connsiteX11" fmla="*/ 95424 w 733267"/>
                    <a:gd name="connsiteY11" fmla="*/ 346473 h 1064420"/>
                    <a:gd name="connsiteX12" fmla="*/ 0 w 733267"/>
                    <a:gd name="connsiteY12" fmla="*/ 346473 h 1064420"/>
                    <a:gd name="connsiteX13" fmla="*/ 4738 w 733267"/>
                    <a:gd name="connsiteY13" fmla="*/ 325050 h 1064420"/>
                    <a:gd name="connsiteX14" fmla="*/ 354104 w 733267"/>
                    <a:gd name="connsiteY14" fmla="*/ 0 h 1064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33267" h="1064420">
                      <a:moveTo>
                        <a:pt x="354104" y="0"/>
                      </a:moveTo>
                      <a:cubicBezTo>
                        <a:pt x="563510" y="0"/>
                        <a:pt x="733267" y="238279"/>
                        <a:pt x="733267" y="532210"/>
                      </a:cubicBezTo>
                      <a:cubicBezTo>
                        <a:pt x="733267" y="826141"/>
                        <a:pt x="563510" y="1064420"/>
                        <a:pt x="354104" y="1064420"/>
                      </a:cubicBezTo>
                      <a:cubicBezTo>
                        <a:pt x="197050" y="1064420"/>
                        <a:pt x="62298" y="930388"/>
                        <a:pt x="4738" y="739370"/>
                      </a:cubicBezTo>
                      <a:lnTo>
                        <a:pt x="0" y="717949"/>
                      </a:lnTo>
                      <a:lnTo>
                        <a:pt x="95425" y="717949"/>
                      </a:lnTo>
                      <a:lnTo>
                        <a:pt x="116631" y="777898"/>
                      </a:lnTo>
                      <a:cubicBezTo>
                        <a:pt x="168096" y="894787"/>
                        <a:pt x="255251" y="971638"/>
                        <a:pt x="354103" y="971638"/>
                      </a:cubicBezTo>
                      <a:cubicBezTo>
                        <a:pt x="512267" y="971638"/>
                        <a:pt x="640484" y="774899"/>
                        <a:pt x="640484" y="532210"/>
                      </a:cubicBezTo>
                      <a:cubicBezTo>
                        <a:pt x="640484" y="289521"/>
                        <a:pt x="512267" y="92782"/>
                        <a:pt x="354103" y="92782"/>
                      </a:cubicBezTo>
                      <a:cubicBezTo>
                        <a:pt x="255251" y="92782"/>
                        <a:pt x="168096" y="169633"/>
                        <a:pt x="116631" y="286522"/>
                      </a:cubicBezTo>
                      <a:lnTo>
                        <a:pt x="95424" y="346473"/>
                      </a:lnTo>
                      <a:lnTo>
                        <a:pt x="0" y="346473"/>
                      </a:lnTo>
                      <a:lnTo>
                        <a:pt x="4738" y="325050"/>
                      </a:lnTo>
                      <a:cubicBezTo>
                        <a:pt x="62298" y="134032"/>
                        <a:pt x="197050" y="0"/>
                        <a:pt x="35410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17E27E3-9F46-5451-9AD9-B6464874E54A}"/>
                    </a:ext>
                  </a:extLst>
                </p:cNvPr>
                <p:cNvSpPr/>
                <p:nvPr/>
              </p:nvSpPr>
              <p:spPr>
                <a:xfrm>
                  <a:off x="769142" y="1507332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B9C2B4D-2497-8F7B-8B12-77DA43193A17}"/>
                    </a:ext>
                  </a:extLst>
                </p:cNvPr>
                <p:cNvSpPr/>
                <p:nvPr/>
              </p:nvSpPr>
              <p:spPr>
                <a:xfrm>
                  <a:off x="781049" y="2205037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A70ED6B4-6521-3B2C-C3B9-48BBCAD981D1}"/>
                    </a:ext>
                  </a:extLst>
                </p:cNvPr>
                <p:cNvSpPr/>
                <p:nvPr/>
              </p:nvSpPr>
              <p:spPr>
                <a:xfrm>
                  <a:off x="769142" y="3028948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66034C4F-E97F-7340-C3C9-E6CC677A5C96}"/>
                    </a:ext>
                  </a:extLst>
                </p:cNvPr>
                <p:cNvSpPr/>
                <p:nvPr/>
              </p:nvSpPr>
              <p:spPr>
                <a:xfrm rot="2292220">
                  <a:off x="249110" y="4115792"/>
                  <a:ext cx="1421063" cy="1648134"/>
                </a:xfrm>
                <a:prstGeom prst="roundRect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75F9E05-AE22-4C56-4446-C21E5DC0DEB5}"/>
                    </a:ext>
                  </a:extLst>
                </p:cNvPr>
                <p:cNvSpPr/>
                <p:nvPr/>
              </p:nvSpPr>
              <p:spPr>
                <a:xfrm>
                  <a:off x="781049" y="4052882"/>
                  <a:ext cx="357188" cy="371475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A70CBE8-A42D-E834-24CD-93BB904CE0A1}"/>
                  </a:ext>
                </a:extLst>
              </p:cNvPr>
              <p:cNvSpPr/>
              <p:nvPr/>
            </p:nvSpPr>
            <p:spPr>
              <a:xfrm>
                <a:off x="1434076" y="4155120"/>
                <a:ext cx="1124026" cy="157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7CF414-8C38-59B8-A723-20ADBC100AEB}"/>
                </a:ext>
              </a:extLst>
            </p:cNvPr>
            <p:cNvGrpSpPr/>
            <p:nvPr/>
          </p:nvGrpSpPr>
          <p:grpSpPr>
            <a:xfrm>
              <a:off x="6048" y="416"/>
              <a:ext cx="2239" cy="8721"/>
              <a:chOff x="3838514" y="264182"/>
              <a:chExt cx="1421063" cy="553794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B2E05A8-68F4-1E9D-0BDE-D580500B5B89}"/>
                  </a:ext>
                </a:extLst>
              </p:cNvPr>
              <p:cNvGrpSpPr/>
              <p:nvPr/>
            </p:nvGrpSpPr>
            <p:grpSpPr>
              <a:xfrm>
                <a:off x="3838514" y="264182"/>
                <a:ext cx="1421063" cy="5485322"/>
                <a:chOff x="249110" y="278604"/>
                <a:chExt cx="1421063" cy="5485322"/>
              </a:xfrm>
              <a:solidFill>
                <a:srgbClr val="00B0F0"/>
              </a:solidFill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63D4E7C9-4CCE-A2C9-82F2-4B2851248689}"/>
                    </a:ext>
                  </a:extLst>
                </p:cNvPr>
                <p:cNvSpPr/>
                <p:nvPr/>
              </p:nvSpPr>
              <p:spPr>
                <a:xfrm>
                  <a:off x="528639" y="278604"/>
                  <a:ext cx="733267" cy="1064420"/>
                </a:xfrm>
                <a:custGeom>
                  <a:avLst/>
                  <a:gdLst>
                    <a:gd name="connsiteX0" fmla="*/ 354104 w 733267"/>
                    <a:gd name="connsiteY0" fmla="*/ 0 h 1064420"/>
                    <a:gd name="connsiteX1" fmla="*/ 733267 w 733267"/>
                    <a:gd name="connsiteY1" fmla="*/ 532210 h 1064420"/>
                    <a:gd name="connsiteX2" fmla="*/ 354104 w 733267"/>
                    <a:gd name="connsiteY2" fmla="*/ 1064420 h 1064420"/>
                    <a:gd name="connsiteX3" fmla="*/ 4738 w 733267"/>
                    <a:gd name="connsiteY3" fmla="*/ 739370 h 1064420"/>
                    <a:gd name="connsiteX4" fmla="*/ 0 w 733267"/>
                    <a:gd name="connsiteY4" fmla="*/ 717949 h 1064420"/>
                    <a:gd name="connsiteX5" fmla="*/ 95425 w 733267"/>
                    <a:gd name="connsiteY5" fmla="*/ 717949 h 1064420"/>
                    <a:gd name="connsiteX6" fmla="*/ 116631 w 733267"/>
                    <a:gd name="connsiteY6" fmla="*/ 777898 h 1064420"/>
                    <a:gd name="connsiteX7" fmla="*/ 354103 w 733267"/>
                    <a:gd name="connsiteY7" fmla="*/ 971638 h 1064420"/>
                    <a:gd name="connsiteX8" fmla="*/ 640484 w 733267"/>
                    <a:gd name="connsiteY8" fmla="*/ 532210 h 1064420"/>
                    <a:gd name="connsiteX9" fmla="*/ 354103 w 733267"/>
                    <a:gd name="connsiteY9" fmla="*/ 92782 h 1064420"/>
                    <a:gd name="connsiteX10" fmla="*/ 116631 w 733267"/>
                    <a:gd name="connsiteY10" fmla="*/ 286522 h 1064420"/>
                    <a:gd name="connsiteX11" fmla="*/ 95424 w 733267"/>
                    <a:gd name="connsiteY11" fmla="*/ 346473 h 1064420"/>
                    <a:gd name="connsiteX12" fmla="*/ 0 w 733267"/>
                    <a:gd name="connsiteY12" fmla="*/ 346473 h 1064420"/>
                    <a:gd name="connsiteX13" fmla="*/ 4738 w 733267"/>
                    <a:gd name="connsiteY13" fmla="*/ 325050 h 1064420"/>
                    <a:gd name="connsiteX14" fmla="*/ 354104 w 733267"/>
                    <a:gd name="connsiteY14" fmla="*/ 0 h 1064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33267" h="1064420">
                      <a:moveTo>
                        <a:pt x="354104" y="0"/>
                      </a:moveTo>
                      <a:cubicBezTo>
                        <a:pt x="563510" y="0"/>
                        <a:pt x="733267" y="238279"/>
                        <a:pt x="733267" y="532210"/>
                      </a:cubicBezTo>
                      <a:cubicBezTo>
                        <a:pt x="733267" y="826141"/>
                        <a:pt x="563510" y="1064420"/>
                        <a:pt x="354104" y="1064420"/>
                      </a:cubicBezTo>
                      <a:cubicBezTo>
                        <a:pt x="197050" y="1064420"/>
                        <a:pt x="62298" y="930388"/>
                        <a:pt x="4738" y="739370"/>
                      </a:cubicBezTo>
                      <a:lnTo>
                        <a:pt x="0" y="717949"/>
                      </a:lnTo>
                      <a:lnTo>
                        <a:pt x="95425" y="717949"/>
                      </a:lnTo>
                      <a:lnTo>
                        <a:pt x="116631" y="777898"/>
                      </a:lnTo>
                      <a:cubicBezTo>
                        <a:pt x="168096" y="894787"/>
                        <a:pt x="255251" y="971638"/>
                        <a:pt x="354103" y="971638"/>
                      </a:cubicBezTo>
                      <a:cubicBezTo>
                        <a:pt x="512267" y="971638"/>
                        <a:pt x="640484" y="774899"/>
                        <a:pt x="640484" y="532210"/>
                      </a:cubicBezTo>
                      <a:cubicBezTo>
                        <a:pt x="640484" y="289521"/>
                        <a:pt x="512267" y="92782"/>
                        <a:pt x="354103" y="92782"/>
                      </a:cubicBezTo>
                      <a:cubicBezTo>
                        <a:pt x="255251" y="92782"/>
                        <a:pt x="168096" y="169633"/>
                        <a:pt x="116631" y="286522"/>
                      </a:cubicBezTo>
                      <a:lnTo>
                        <a:pt x="95424" y="346473"/>
                      </a:lnTo>
                      <a:lnTo>
                        <a:pt x="0" y="346473"/>
                      </a:lnTo>
                      <a:lnTo>
                        <a:pt x="4738" y="325050"/>
                      </a:lnTo>
                      <a:cubicBezTo>
                        <a:pt x="62298" y="134032"/>
                        <a:pt x="197050" y="0"/>
                        <a:pt x="35410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873C46BE-26C0-281D-8F1F-38B1D3F2642F}"/>
                    </a:ext>
                  </a:extLst>
                </p:cNvPr>
                <p:cNvSpPr/>
                <p:nvPr/>
              </p:nvSpPr>
              <p:spPr>
                <a:xfrm>
                  <a:off x="769142" y="1507332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58A37B1-9F52-8E0D-7728-9589CA479046}"/>
                    </a:ext>
                  </a:extLst>
                </p:cNvPr>
                <p:cNvSpPr/>
                <p:nvPr/>
              </p:nvSpPr>
              <p:spPr>
                <a:xfrm>
                  <a:off x="781049" y="2205037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01CBB837-3409-9800-D2C3-95609367A0A5}"/>
                    </a:ext>
                  </a:extLst>
                </p:cNvPr>
                <p:cNvSpPr/>
                <p:nvPr/>
              </p:nvSpPr>
              <p:spPr>
                <a:xfrm>
                  <a:off x="769142" y="3028948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8842FEA3-B174-57A6-E9B7-7C5EC82FB95A}"/>
                    </a:ext>
                  </a:extLst>
                </p:cNvPr>
                <p:cNvSpPr/>
                <p:nvPr/>
              </p:nvSpPr>
              <p:spPr>
                <a:xfrm rot="2292220">
                  <a:off x="249110" y="4115792"/>
                  <a:ext cx="1421063" cy="1648134"/>
                </a:xfrm>
                <a:prstGeom prst="roundRect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5831689A-2CC1-2CEA-E0A3-DD44B9A2EEE5}"/>
                    </a:ext>
                  </a:extLst>
                </p:cNvPr>
                <p:cNvSpPr/>
                <p:nvPr/>
              </p:nvSpPr>
              <p:spPr>
                <a:xfrm>
                  <a:off x="781049" y="4052882"/>
                  <a:ext cx="357188" cy="371475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B90A46D-137A-AF22-90F0-744532472A10}"/>
                  </a:ext>
                </a:extLst>
              </p:cNvPr>
              <p:cNvSpPr/>
              <p:nvPr/>
            </p:nvSpPr>
            <p:spPr>
              <a:xfrm>
                <a:off x="4088339" y="4224197"/>
                <a:ext cx="750526" cy="157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615345-F96A-3867-7DA8-BAD954908C28}"/>
                </a:ext>
              </a:extLst>
            </p:cNvPr>
            <p:cNvGrpSpPr/>
            <p:nvPr/>
          </p:nvGrpSpPr>
          <p:grpSpPr>
            <a:xfrm>
              <a:off x="9960" y="404"/>
              <a:ext cx="2237" cy="8733"/>
              <a:chOff x="6327381" y="256499"/>
              <a:chExt cx="1421063" cy="554562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1D3C5C5-75D7-291D-2DCA-9F755865BCF6}"/>
                  </a:ext>
                </a:extLst>
              </p:cNvPr>
              <p:cNvGrpSpPr/>
              <p:nvPr/>
            </p:nvGrpSpPr>
            <p:grpSpPr>
              <a:xfrm>
                <a:off x="6327381" y="256499"/>
                <a:ext cx="1421063" cy="5485322"/>
                <a:chOff x="249110" y="278604"/>
                <a:chExt cx="1421063" cy="5485322"/>
              </a:xfrm>
              <a:solidFill>
                <a:srgbClr val="FFC000"/>
              </a:solidFill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2A10ED96-F9D5-A218-5AC2-AA9B002537F0}"/>
                    </a:ext>
                  </a:extLst>
                </p:cNvPr>
                <p:cNvSpPr/>
                <p:nvPr/>
              </p:nvSpPr>
              <p:spPr>
                <a:xfrm>
                  <a:off x="528639" y="278604"/>
                  <a:ext cx="733267" cy="1064420"/>
                </a:xfrm>
                <a:custGeom>
                  <a:avLst/>
                  <a:gdLst>
                    <a:gd name="connsiteX0" fmla="*/ 354104 w 733267"/>
                    <a:gd name="connsiteY0" fmla="*/ 0 h 1064420"/>
                    <a:gd name="connsiteX1" fmla="*/ 733267 w 733267"/>
                    <a:gd name="connsiteY1" fmla="*/ 532210 h 1064420"/>
                    <a:gd name="connsiteX2" fmla="*/ 354104 w 733267"/>
                    <a:gd name="connsiteY2" fmla="*/ 1064420 h 1064420"/>
                    <a:gd name="connsiteX3" fmla="*/ 4738 w 733267"/>
                    <a:gd name="connsiteY3" fmla="*/ 739370 h 1064420"/>
                    <a:gd name="connsiteX4" fmla="*/ 0 w 733267"/>
                    <a:gd name="connsiteY4" fmla="*/ 717949 h 1064420"/>
                    <a:gd name="connsiteX5" fmla="*/ 95425 w 733267"/>
                    <a:gd name="connsiteY5" fmla="*/ 717949 h 1064420"/>
                    <a:gd name="connsiteX6" fmla="*/ 116631 w 733267"/>
                    <a:gd name="connsiteY6" fmla="*/ 777898 h 1064420"/>
                    <a:gd name="connsiteX7" fmla="*/ 354103 w 733267"/>
                    <a:gd name="connsiteY7" fmla="*/ 971638 h 1064420"/>
                    <a:gd name="connsiteX8" fmla="*/ 640484 w 733267"/>
                    <a:gd name="connsiteY8" fmla="*/ 532210 h 1064420"/>
                    <a:gd name="connsiteX9" fmla="*/ 354103 w 733267"/>
                    <a:gd name="connsiteY9" fmla="*/ 92782 h 1064420"/>
                    <a:gd name="connsiteX10" fmla="*/ 116631 w 733267"/>
                    <a:gd name="connsiteY10" fmla="*/ 286522 h 1064420"/>
                    <a:gd name="connsiteX11" fmla="*/ 95424 w 733267"/>
                    <a:gd name="connsiteY11" fmla="*/ 346473 h 1064420"/>
                    <a:gd name="connsiteX12" fmla="*/ 0 w 733267"/>
                    <a:gd name="connsiteY12" fmla="*/ 346473 h 1064420"/>
                    <a:gd name="connsiteX13" fmla="*/ 4738 w 733267"/>
                    <a:gd name="connsiteY13" fmla="*/ 325050 h 1064420"/>
                    <a:gd name="connsiteX14" fmla="*/ 354104 w 733267"/>
                    <a:gd name="connsiteY14" fmla="*/ 0 h 1064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33267" h="1064420">
                      <a:moveTo>
                        <a:pt x="354104" y="0"/>
                      </a:moveTo>
                      <a:cubicBezTo>
                        <a:pt x="563510" y="0"/>
                        <a:pt x="733267" y="238279"/>
                        <a:pt x="733267" y="532210"/>
                      </a:cubicBezTo>
                      <a:cubicBezTo>
                        <a:pt x="733267" y="826141"/>
                        <a:pt x="563510" y="1064420"/>
                        <a:pt x="354104" y="1064420"/>
                      </a:cubicBezTo>
                      <a:cubicBezTo>
                        <a:pt x="197050" y="1064420"/>
                        <a:pt x="62298" y="930388"/>
                        <a:pt x="4738" y="739370"/>
                      </a:cubicBezTo>
                      <a:lnTo>
                        <a:pt x="0" y="717949"/>
                      </a:lnTo>
                      <a:lnTo>
                        <a:pt x="95425" y="717949"/>
                      </a:lnTo>
                      <a:lnTo>
                        <a:pt x="116631" y="777898"/>
                      </a:lnTo>
                      <a:cubicBezTo>
                        <a:pt x="168096" y="894787"/>
                        <a:pt x="255251" y="971638"/>
                        <a:pt x="354103" y="971638"/>
                      </a:cubicBezTo>
                      <a:cubicBezTo>
                        <a:pt x="512267" y="971638"/>
                        <a:pt x="640484" y="774899"/>
                        <a:pt x="640484" y="532210"/>
                      </a:cubicBezTo>
                      <a:cubicBezTo>
                        <a:pt x="640484" y="289521"/>
                        <a:pt x="512267" y="92782"/>
                        <a:pt x="354103" y="92782"/>
                      </a:cubicBezTo>
                      <a:cubicBezTo>
                        <a:pt x="255251" y="92782"/>
                        <a:pt x="168096" y="169633"/>
                        <a:pt x="116631" y="286522"/>
                      </a:cubicBezTo>
                      <a:lnTo>
                        <a:pt x="95424" y="346473"/>
                      </a:lnTo>
                      <a:lnTo>
                        <a:pt x="0" y="346473"/>
                      </a:lnTo>
                      <a:lnTo>
                        <a:pt x="4738" y="325050"/>
                      </a:lnTo>
                      <a:cubicBezTo>
                        <a:pt x="62298" y="134032"/>
                        <a:pt x="197050" y="0"/>
                        <a:pt x="35410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EC22440-8234-10CB-EB07-CAA43AB0674B}"/>
                    </a:ext>
                  </a:extLst>
                </p:cNvPr>
                <p:cNvSpPr/>
                <p:nvPr/>
              </p:nvSpPr>
              <p:spPr>
                <a:xfrm>
                  <a:off x="769142" y="1507332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9144117-7979-94F0-8D02-68E5595DF105}"/>
                    </a:ext>
                  </a:extLst>
                </p:cNvPr>
                <p:cNvSpPr/>
                <p:nvPr/>
              </p:nvSpPr>
              <p:spPr>
                <a:xfrm>
                  <a:off x="781049" y="2205037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4B69CFF-8027-C813-4BAD-26D334E69B27}"/>
                    </a:ext>
                  </a:extLst>
                </p:cNvPr>
                <p:cNvSpPr/>
                <p:nvPr/>
              </p:nvSpPr>
              <p:spPr>
                <a:xfrm>
                  <a:off x="769142" y="3028948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4C5B690B-6575-379F-1841-B59C663F1F66}"/>
                    </a:ext>
                  </a:extLst>
                </p:cNvPr>
                <p:cNvSpPr/>
                <p:nvPr/>
              </p:nvSpPr>
              <p:spPr>
                <a:xfrm rot="2292220">
                  <a:off x="249110" y="4115792"/>
                  <a:ext cx="1421063" cy="1648134"/>
                </a:xfrm>
                <a:prstGeom prst="roundRect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8C0153C-1D65-1FD0-CA7C-C2BC07B7B306}"/>
                    </a:ext>
                  </a:extLst>
                </p:cNvPr>
                <p:cNvSpPr/>
                <p:nvPr/>
              </p:nvSpPr>
              <p:spPr>
                <a:xfrm>
                  <a:off x="781049" y="4052882"/>
                  <a:ext cx="357188" cy="371475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8191C4-17B6-2108-9849-1831EB4C896C}"/>
                  </a:ext>
                </a:extLst>
              </p:cNvPr>
              <p:cNvSpPr/>
              <p:nvPr/>
            </p:nvSpPr>
            <p:spPr>
              <a:xfrm>
                <a:off x="6534961" y="4224197"/>
                <a:ext cx="877163" cy="157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10EB68C-4AF1-6119-BBC9-64AEA9B9C4DC}"/>
                </a:ext>
              </a:extLst>
            </p:cNvPr>
            <p:cNvGrpSpPr/>
            <p:nvPr/>
          </p:nvGrpSpPr>
          <p:grpSpPr>
            <a:xfrm>
              <a:off x="13802" y="404"/>
              <a:ext cx="2237" cy="8733"/>
              <a:chOff x="8768159" y="256499"/>
              <a:chExt cx="1421063" cy="554562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4ACFF68-E374-C141-8350-1867E5F2B165}"/>
                  </a:ext>
                </a:extLst>
              </p:cNvPr>
              <p:cNvGrpSpPr/>
              <p:nvPr/>
            </p:nvGrpSpPr>
            <p:grpSpPr>
              <a:xfrm>
                <a:off x="8768159" y="256499"/>
                <a:ext cx="1421063" cy="5485322"/>
                <a:chOff x="249110" y="278604"/>
                <a:chExt cx="1421063" cy="5485322"/>
              </a:xfrm>
              <a:solidFill>
                <a:srgbClr val="FF0000"/>
              </a:solidFill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F0C9BF3-6FAA-C59F-26AF-E17C9FF0DA54}"/>
                    </a:ext>
                  </a:extLst>
                </p:cNvPr>
                <p:cNvSpPr/>
                <p:nvPr/>
              </p:nvSpPr>
              <p:spPr>
                <a:xfrm>
                  <a:off x="528639" y="278604"/>
                  <a:ext cx="733267" cy="1064420"/>
                </a:xfrm>
                <a:custGeom>
                  <a:avLst/>
                  <a:gdLst>
                    <a:gd name="connsiteX0" fmla="*/ 354104 w 733267"/>
                    <a:gd name="connsiteY0" fmla="*/ 0 h 1064420"/>
                    <a:gd name="connsiteX1" fmla="*/ 733267 w 733267"/>
                    <a:gd name="connsiteY1" fmla="*/ 532210 h 1064420"/>
                    <a:gd name="connsiteX2" fmla="*/ 354104 w 733267"/>
                    <a:gd name="connsiteY2" fmla="*/ 1064420 h 1064420"/>
                    <a:gd name="connsiteX3" fmla="*/ 4738 w 733267"/>
                    <a:gd name="connsiteY3" fmla="*/ 739370 h 1064420"/>
                    <a:gd name="connsiteX4" fmla="*/ 0 w 733267"/>
                    <a:gd name="connsiteY4" fmla="*/ 717949 h 1064420"/>
                    <a:gd name="connsiteX5" fmla="*/ 95425 w 733267"/>
                    <a:gd name="connsiteY5" fmla="*/ 717949 h 1064420"/>
                    <a:gd name="connsiteX6" fmla="*/ 116631 w 733267"/>
                    <a:gd name="connsiteY6" fmla="*/ 777898 h 1064420"/>
                    <a:gd name="connsiteX7" fmla="*/ 354103 w 733267"/>
                    <a:gd name="connsiteY7" fmla="*/ 971638 h 1064420"/>
                    <a:gd name="connsiteX8" fmla="*/ 640484 w 733267"/>
                    <a:gd name="connsiteY8" fmla="*/ 532210 h 1064420"/>
                    <a:gd name="connsiteX9" fmla="*/ 354103 w 733267"/>
                    <a:gd name="connsiteY9" fmla="*/ 92782 h 1064420"/>
                    <a:gd name="connsiteX10" fmla="*/ 116631 w 733267"/>
                    <a:gd name="connsiteY10" fmla="*/ 286522 h 1064420"/>
                    <a:gd name="connsiteX11" fmla="*/ 95424 w 733267"/>
                    <a:gd name="connsiteY11" fmla="*/ 346473 h 1064420"/>
                    <a:gd name="connsiteX12" fmla="*/ 0 w 733267"/>
                    <a:gd name="connsiteY12" fmla="*/ 346473 h 1064420"/>
                    <a:gd name="connsiteX13" fmla="*/ 4738 w 733267"/>
                    <a:gd name="connsiteY13" fmla="*/ 325050 h 1064420"/>
                    <a:gd name="connsiteX14" fmla="*/ 354104 w 733267"/>
                    <a:gd name="connsiteY14" fmla="*/ 0 h 1064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33267" h="1064420">
                      <a:moveTo>
                        <a:pt x="354104" y="0"/>
                      </a:moveTo>
                      <a:cubicBezTo>
                        <a:pt x="563510" y="0"/>
                        <a:pt x="733267" y="238279"/>
                        <a:pt x="733267" y="532210"/>
                      </a:cubicBezTo>
                      <a:cubicBezTo>
                        <a:pt x="733267" y="826141"/>
                        <a:pt x="563510" y="1064420"/>
                        <a:pt x="354104" y="1064420"/>
                      </a:cubicBezTo>
                      <a:cubicBezTo>
                        <a:pt x="197050" y="1064420"/>
                        <a:pt x="62298" y="930388"/>
                        <a:pt x="4738" y="739370"/>
                      </a:cubicBezTo>
                      <a:lnTo>
                        <a:pt x="0" y="717949"/>
                      </a:lnTo>
                      <a:lnTo>
                        <a:pt x="95425" y="717949"/>
                      </a:lnTo>
                      <a:lnTo>
                        <a:pt x="116631" y="777898"/>
                      </a:lnTo>
                      <a:cubicBezTo>
                        <a:pt x="168096" y="894787"/>
                        <a:pt x="255251" y="971638"/>
                        <a:pt x="354103" y="971638"/>
                      </a:cubicBezTo>
                      <a:cubicBezTo>
                        <a:pt x="512267" y="971638"/>
                        <a:pt x="640484" y="774899"/>
                        <a:pt x="640484" y="532210"/>
                      </a:cubicBezTo>
                      <a:cubicBezTo>
                        <a:pt x="640484" y="289521"/>
                        <a:pt x="512267" y="92782"/>
                        <a:pt x="354103" y="92782"/>
                      </a:cubicBezTo>
                      <a:cubicBezTo>
                        <a:pt x="255251" y="92782"/>
                        <a:pt x="168096" y="169633"/>
                        <a:pt x="116631" y="286522"/>
                      </a:cubicBezTo>
                      <a:lnTo>
                        <a:pt x="95424" y="346473"/>
                      </a:lnTo>
                      <a:lnTo>
                        <a:pt x="0" y="346473"/>
                      </a:lnTo>
                      <a:lnTo>
                        <a:pt x="4738" y="325050"/>
                      </a:lnTo>
                      <a:cubicBezTo>
                        <a:pt x="62298" y="134032"/>
                        <a:pt x="197050" y="0"/>
                        <a:pt x="35410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DC7648AA-1DAF-9D43-8E92-CF9849EFA0BC}"/>
                    </a:ext>
                  </a:extLst>
                </p:cNvPr>
                <p:cNvSpPr/>
                <p:nvPr/>
              </p:nvSpPr>
              <p:spPr>
                <a:xfrm>
                  <a:off x="769142" y="1507332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B808485-449C-315B-95AB-D160CC8E2458}"/>
                    </a:ext>
                  </a:extLst>
                </p:cNvPr>
                <p:cNvSpPr/>
                <p:nvPr/>
              </p:nvSpPr>
              <p:spPr>
                <a:xfrm>
                  <a:off x="781049" y="2205037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A6B93BE-3977-05EA-083C-8558CEC687EB}"/>
                    </a:ext>
                  </a:extLst>
                </p:cNvPr>
                <p:cNvSpPr/>
                <p:nvPr/>
              </p:nvSpPr>
              <p:spPr>
                <a:xfrm>
                  <a:off x="769142" y="3028948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F2C8DBAB-2FC8-6319-D202-69E588EAE422}"/>
                    </a:ext>
                  </a:extLst>
                </p:cNvPr>
                <p:cNvSpPr/>
                <p:nvPr/>
              </p:nvSpPr>
              <p:spPr>
                <a:xfrm rot="2292220">
                  <a:off x="249110" y="4115792"/>
                  <a:ext cx="1421063" cy="1648134"/>
                </a:xfrm>
                <a:prstGeom prst="roundRect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7DD8FA4-8E54-D3E7-CE4A-765AB8E6E47E}"/>
                    </a:ext>
                  </a:extLst>
                </p:cNvPr>
                <p:cNvSpPr/>
                <p:nvPr/>
              </p:nvSpPr>
              <p:spPr>
                <a:xfrm>
                  <a:off x="781049" y="4052882"/>
                  <a:ext cx="357188" cy="371475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68DA57-4A2B-93D1-6239-4105CB834C41}"/>
                  </a:ext>
                </a:extLst>
              </p:cNvPr>
              <p:cNvSpPr/>
              <p:nvPr/>
            </p:nvSpPr>
            <p:spPr>
              <a:xfrm>
                <a:off x="8964706" y="4224197"/>
                <a:ext cx="816249" cy="15779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en-US">
                    <a:solidFill>
                      <a:schemeClr val="dk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6965" y="1101371"/>
            <a:ext cx="8641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একটি গ্রাফিক্স সম্পাদনাকারী সফটও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। এডোবির সবথেকে জনপ্রি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 এটি।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এই সফটও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টি তৈরি করেছে এডোবি সিস্টেম।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 এই সফটও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টি ম্যাক ওএস এবং উইন্ডোজ অপারেটিং সিস্টেমের জন্য পাও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 যা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 থমাস নল (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Thomas Knoll)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এবং জন নল (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John Knoll)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নামের দুই ভাই ১৯৮৭ সালে ফটোশপ তৈরির কাজ আরম্ভ করেন। এই সফটও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টির ১৩ তম সংস্করণ (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ফটোশপ সিএস ৬) প্রকাশিত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0" y="19391"/>
            <a:ext cx="12152214" cy="1081980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এডোবি</a:t>
            </a:r>
            <a:r>
              <a:rPr lang="en-US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ফটোশপ</a:t>
            </a:r>
            <a:r>
              <a:rPr lang="en-US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 descr="E:\New Photoshop Image\00000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505" y="1201128"/>
            <a:ext cx="2648095" cy="2127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56965" y="3779027"/>
            <a:ext cx="86419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সংক্রান্ত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ফরম্যাটিং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কাজের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সফটওয়্যারটি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ডোবি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ফট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3164" y="4537841"/>
            <a:ext cx="86419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কালার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ল্যাবে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ডোবি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ফট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as-IN" sz="2400" b="1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অনন্য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গ্রাফিক্স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5" y="3529576"/>
            <a:ext cx="2648095" cy="198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0" y="0"/>
            <a:ext cx="12192001" cy="131781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763" y="1945342"/>
            <a:ext cx="978945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তুমি কেন Photoshop শিখবে।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Photoshop দিয়ে কী কী করা যায়।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 এই কোর্সে কী থাকছে।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৪. Photoshop কে ব্যবহার করবে।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64314" y="180970"/>
            <a:ext cx="8799871" cy="825910"/>
          </a:xfrm>
          <a:prstGeom prst="roundRect">
            <a:avLst>
              <a:gd name="adj" fmla="val 487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ফটোশপ দিয়ে আমরা যে যে কাজ গুলো করে থাকি</a:t>
            </a:r>
            <a:endParaRPr lang="en-US" sz="3600" dirty="0">
              <a:ln w="38100">
                <a:noFill/>
              </a:ln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0447" y="1004716"/>
            <a:ext cx="3698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ইনফোগ্রাফিক্স তৈরি করি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910447" y="1455289"/>
            <a:ext cx="50449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লোগো, ব্যানার, পোস্টার, লিফলেট, </a:t>
            </a:r>
          </a:p>
          <a:p>
            <a:pPr lvl="0"/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বিজনেস কার্ড ইত্যাদি ডিজাইন করি</a:t>
            </a:r>
          </a:p>
        </p:txBody>
      </p:sp>
      <p:sp>
        <p:nvSpPr>
          <p:cNvPr id="5" name="Rectangle 4"/>
          <p:cNvSpPr/>
          <p:nvPr/>
        </p:nvSpPr>
        <p:spPr>
          <a:xfrm>
            <a:off x="910447" y="2395710"/>
            <a:ext cx="47051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ব্যবসা কিংবা ইভেন্টের জন্য 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 প্রমোশনাল কন্টেন্ট তৈরি করি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439" y="3337422"/>
            <a:ext cx="57038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সোশ্যাল মিডিয়া, ব্লগ, কিংবা </a:t>
            </a:r>
          </a:p>
          <a:p>
            <a:pPr lvl="0"/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ওয়েবসাইটের জন্য বিভিন্ন কন্টেন্ট তৈরি করি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857439" y="4291095"/>
            <a:ext cx="40735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ফটোশপের সাহায্যে আমরা 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প্রফেশনাল ফটো এডিটিং করি</a:t>
            </a:r>
          </a:p>
        </p:txBody>
      </p:sp>
      <p:sp>
        <p:nvSpPr>
          <p:cNvPr id="8" name="Rectangle 7"/>
          <p:cNvSpPr/>
          <p:nvPr/>
        </p:nvSpPr>
        <p:spPr>
          <a:xfrm>
            <a:off x="870691" y="5316165"/>
            <a:ext cx="33265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গ্রাফিক ডিজাইনিং ও </a:t>
            </a:r>
          </a:p>
          <a:p>
            <a:pPr lvl="0"/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ওয়েব ডিজাইনিং করি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0447" y="1004716"/>
            <a:ext cx="2302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kern="0" dirty="0">
                <a:latin typeface="NikoshBAN" panose="020000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ফটোশপ কী?</a:t>
            </a:r>
            <a:endParaRPr lang="en-US" sz="32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0447" y="1455289"/>
            <a:ext cx="4951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kern="0" dirty="0">
                <a:latin typeface="NikoshBAN" panose="020000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ফটোশপ কোন কাজে ব্যবহৃত হয় ?</a:t>
            </a:r>
            <a:endParaRPr lang="en-US" sz="32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0447" y="2037900"/>
            <a:ext cx="4831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kern="0" dirty="0">
                <a:latin typeface="NikoshBAN" panose="020000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ফটোশপ ওপেন করার নিয়মটা কী?</a:t>
            </a:r>
            <a:endParaRPr lang="en-US" sz="32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447" y="2488473"/>
            <a:ext cx="597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3200" kern="0" dirty="0">
                <a:latin typeface="NikoshBAN" panose="020000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ফটোশপের Move Tool এর কাজ কী ?</a:t>
            </a:r>
            <a:endParaRPr lang="en-US" sz="32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1004717"/>
            <a:chOff x="0" y="-1"/>
            <a:chExt cx="12192000" cy="1004717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0" y="-1"/>
              <a:ext cx="12192000" cy="1004717"/>
            </a:xfrm>
            <a:prstGeom prst="roundRect">
              <a:avLst>
                <a:gd name="adj" fmla="val 48758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n w="38100">
                    <a:noFill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03309" y="-1"/>
              <a:ext cx="1999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0753" y="2743200"/>
            <a:ext cx="9372071" cy="1624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400" kern="0" dirty="0">
                <a:latin typeface="NikoshBAN" panose="02000000000000000000" pitchFamily="2" charset="0"/>
                <a:ea typeface="SimSun" panose="02010600030101010101" pitchFamily="2" charset="-122"/>
                <a:cs typeface="NikoshBAN" panose="02000000000000000000" pitchFamily="2" charset="0"/>
              </a:rPr>
              <a:t>ফটোশপ সফটওয়্যার ব্যবহারের যৌক্তিকতা সম্পর্কে দশটি বাক্য লিখ।</a:t>
            </a:r>
            <a:endParaRPr lang="en-US" sz="4400" kern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2000" cy="1649506"/>
            <a:chOff x="0" y="0"/>
            <a:chExt cx="12192000" cy="1649506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0" y="0"/>
              <a:ext cx="12192000" cy="1649506"/>
            </a:xfrm>
            <a:prstGeom prst="roundRect">
              <a:avLst>
                <a:gd name="adj" fmla="val 48758"/>
              </a:avLst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en-US" sz="9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9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9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9600" dirty="0">
                <a:ln w="3810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247" y="103013"/>
              <a:ext cx="1936376" cy="14434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75878" y="639385"/>
            <a:ext cx="8453089" cy="5269089"/>
            <a:chOff x="1775878" y="639385"/>
            <a:chExt cx="8453089" cy="5269089"/>
          </a:xfrm>
        </p:grpSpPr>
        <p:grpSp>
          <p:nvGrpSpPr>
            <p:cNvPr id="2" name="Group 1"/>
            <p:cNvGrpSpPr/>
            <p:nvPr/>
          </p:nvGrpSpPr>
          <p:grpSpPr>
            <a:xfrm>
              <a:off x="1775878" y="639385"/>
              <a:ext cx="8453089" cy="5269089"/>
              <a:chOff x="2041886" y="493264"/>
              <a:chExt cx="8453089" cy="565147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1886" y="493264"/>
                <a:ext cx="8453089" cy="56514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4" name="Flowchart: Terminator 3"/>
              <p:cNvSpPr/>
              <p:nvPr/>
            </p:nvSpPr>
            <p:spPr>
              <a:xfrm>
                <a:off x="2381250" y="1790701"/>
                <a:ext cx="6038849" cy="2647950"/>
              </a:xfrm>
              <a:prstGeom prst="flowChartTerminator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just"/>
                <a:endParaRPr lang="en-US" sz="9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735387" y="1979329"/>
              <a:ext cx="4721225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0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ক্লাশে</a:t>
              </a:r>
              <a:r>
                <a:rPr lang="en-US" sz="60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US" sz="60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ধন্যবাদ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49299" y="1201272"/>
            <a:ext cx="11156010" cy="5585010"/>
          </a:xfrm>
          <a:prstGeom prst="flowChartTerminato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মোকাররম হোসাইন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আইসিটি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মুন্সিরহাট ফাজিল(ডিগ্রী)মাদ্রাসা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ধোবাউড়া,ময়মনসিংহ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০১৭৩৩১৬৩১১১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mukarramict@gmail.com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41" y="1273667"/>
            <a:ext cx="2567553" cy="2033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: Rounded Corners 4"/>
          <p:cNvSpPr/>
          <p:nvPr/>
        </p:nvSpPr>
        <p:spPr>
          <a:xfrm>
            <a:off x="1443318" y="168224"/>
            <a:ext cx="7924800" cy="84315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2" descr="PDF] নবম-দশম শ্রেণির তথ্য ও যোগাযোগ প্রযুক্তি by এনসিটিবি ব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56" y="1488895"/>
            <a:ext cx="3816474" cy="482225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sp>
        <p:nvSpPr>
          <p:cNvPr id="6" name="TextBox 5"/>
          <p:cNvSpPr txBox="1"/>
          <p:nvPr/>
        </p:nvSpPr>
        <p:spPr>
          <a:xfrm>
            <a:off x="7655859" y="2598928"/>
            <a:ext cx="2151938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endParaRPr lang="en-US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৫</a:t>
            </a:r>
          </a:p>
          <a:p>
            <a:r>
              <a:rPr lang="en-US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– ৪০ </a:t>
            </a:r>
            <a:r>
              <a:rPr lang="en-US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7" y="770946"/>
            <a:ext cx="8737913" cy="4912677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0" y="0"/>
            <a:ext cx="12191999" cy="619031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টুলসের চিহ্নিত চিত্র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99" y="770945"/>
            <a:ext cx="2976529" cy="3282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RAFI\Desktop\ps-7-screen.g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2" y="2298456"/>
            <a:ext cx="3069827" cy="3521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Motiar D. Content\Class 9 ICT Doc &amp; Picture\Picture\photoshop\104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51874"/>
            <a:ext cx="4513841" cy="3453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198753"/>
            <a:ext cx="12192000" cy="83099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এডোবি ফটোশপ</a:t>
            </a:r>
          </a:p>
        </p:txBody>
      </p:sp>
      <p:sp>
        <p:nvSpPr>
          <p:cNvPr id="6" name="Cloud 5"/>
          <p:cNvSpPr/>
          <p:nvPr/>
        </p:nvSpPr>
        <p:spPr>
          <a:xfrm>
            <a:off x="3099490" y="-28139"/>
            <a:ext cx="5441577" cy="1140762"/>
          </a:xfrm>
          <a:prstGeom prst="cloud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88559"/>
            <a:ext cx="12192000" cy="76944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উপরের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ছবিগুলোর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বুঝতে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পারছ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94538-A0BE-9E1F-4EE3-C5E1C8CF2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5535" y="986118"/>
            <a:ext cx="10983783" cy="5655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538CFB-025F-24FD-F155-4E4D44840B53}"/>
              </a:ext>
            </a:extLst>
          </p:cNvPr>
          <p:cNvSpPr txBox="1"/>
          <p:nvPr/>
        </p:nvSpPr>
        <p:spPr>
          <a:xfrm>
            <a:off x="200696" y="6858000"/>
            <a:ext cx="10983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sketchuptexture.com/search/label/PS%20TUTORIA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1BCB51-F0E6-169A-EFD0-BCAE8D618BB5}"/>
              </a:ext>
            </a:extLst>
          </p:cNvPr>
          <p:cNvSpPr/>
          <p:nvPr/>
        </p:nvSpPr>
        <p:spPr>
          <a:xfrm>
            <a:off x="0" y="0"/>
            <a:ext cx="12191999" cy="619031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টুলসের চিহ্নিত চিত্র</a:t>
            </a:r>
          </a:p>
        </p:txBody>
      </p:sp>
    </p:spTree>
    <p:extLst>
      <p:ext uri="{BB962C8B-B14F-4D97-AF65-F5344CB8AC3E}">
        <p14:creationId xmlns:p14="http://schemas.microsoft.com/office/powerpoint/2010/main" val="1130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184029" y="0"/>
            <a:ext cx="6477000" cy="715089"/>
          </a:xfrm>
          <a:prstGeom prst="roundRect">
            <a:avLst>
              <a:gd name="adj" fmla="val 41024"/>
            </a:avLst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এডোবি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ফটোশপ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বিভিন্ন টুলবার পরিচিতি</a:t>
            </a:r>
          </a:p>
        </p:txBody>
      </p:sp>
      <p:pic>
        <p:nvPicPr>
          <p:cNvPr id="3" name="Picture 2" descr="ফটোশপ টুলবক্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8" y="767093"/>
            <a:ext cx="5190755" cy="49126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21" y="715089"/>
            <a:ext cx="4694472" cy="597549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81D2B3-37A8-2761-3F45-BC479224F738}"/>
              </a:ext>
            </a:extLst>
          </p:cNvPr>
          <p:cNvSpPr/>
          <p:nvPr/>
        </p:nvSpPr>
        <p:spPr>
          <a:xfrm>
            <a:off x="421235" y="5845533"/>
            <a:ext cx="5127918" cy="845049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টুলবক্স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প্যালেট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photoshope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৬৯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ennis ball with a hole in the center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88" y="939995"/>
            <a:ext cx="3205523" cy="2579156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930188" y="3551948"/>
            <a:ext cx="3205523" cy="5211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Aft>
                <a:spcPts val="1500"/>
              </a:spcAft>
            </a:pPr>
            <a:r>
              <a:rPr lang="as-IN" sz="2400" b="1" i="0" dirty="0">
                <a:solidFill>
                  <a:srgbClr val="00008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মাস্কিং</a:t>
            </a:r>
            <a:endParaRPr lang="as-IN" sz="2400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screenshot of a computer&#10;&#10;AI-generated content may be incorrec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24" y="955081"/>
            <a:ext cx="3069720" cy="2579156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5225224" y="3569878"/>
            <a:ext cx="3069720" cy="5211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Aft>
                <a:spcPts val="1500"/>
              </a:spcAft>
            </a:pPr>
            <a:r>
              <a:rPr lang="as-IN" sz="2400" b="1" i="0" dirty="0">
                <a:solidFill>
                  <a:srgbClr val="00008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endParaRPr lang="as-IN" sz="2400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screenshot of a computer&#10;&#10;AI-generated content may be incorrect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79" y="4113850"/>
            <a:ext cx="3202932" cy="2071797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930188" y="6228865"/>
            <a:ext cx="3202932" cy="5211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2121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ব্লেন্ডিং</a:t>
            </a:r>
            <a:endParaRPr lang="en-US" sz="2800" b="1" dirty="0">
              <a:solidFill>
                <a:srgbClr val="2121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A screenshot of a computer&#10;&#10;AI-generated content may be incorrect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57" y="981976"/>
            <a:ext cx="2454639" cy="2579156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8333582" y="3572952"/>
            <a:ext cx="2556387" cy="5211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Aft>
                <a:spcPts val="1500"/>
              </a:spcAft>
            </a:pPr>
            <a:r>
              <a:rPr lang="as-IN" sz="2400" b="1" i="0" dirty="0">
                <a:solidFill>
                  <a:srgbClr val="00008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endParaRPr lang="as-IN" sz="2400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4056765" y="108026"/>
            <a:ext cx="4675238" cy="7472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টুলসের চিহ্নিত চিত্র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3845" y="986214"/>
            <a:ext cx="4065495" cy="25728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এই কোর্সে  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Photoshop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কী থাকছে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1. বেসিক টুলস পরিচিতি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2.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লেয়ার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সিলেকশন, কাটআউট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3. প্রজেক্ট ভিত্তিক ডিজাইন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4. ফ্রিল্যান্সিং গাইডলাইন 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3845" y="3650924"/>
            <a:ext cx="4065495" cy="25728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Photoshop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কে ব্যবহার করে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১.ফটোগ্রাফার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২.গ্রাফিক ডিজাইনার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৩.ইউটিউবার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৪.ফ্রিল্যান্সার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2660" y="3650924"/>
            <a:ext cx="4563038" cy="25728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Photoshop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কী কী করা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যায়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ছবি এডিট করা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ব্যাকগ্রাউন্ড রিমুভ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ব্যানার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পোস্টার, থাম্বনেইল ডিজাইন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কালার কারেকশন লোগো ডিজাইন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2660" y="1026556"/>
            <a:ext cx="4563038" cy="25728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তুমি কেন শিখবে 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Photoshop ?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১.ঘরে বসে ইনকাম করা যাবে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২.নিজের ডিজাইন নিজেই বানাতে পারবে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৩.স্কিল ডেভেলপমেন্ট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৪.ফ্রিল্যান্সিং শুরু করা সহজ হবে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0" y="0"/>
            <a:ext cx="12192000" cy="8226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Photoshop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এর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প্রয়োজনীয়তা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as-IN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8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খনফল</a:t>
            </a:r>
            <a:endParaRPr lang="en-US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283" y="1781000"/>
            <a:ext cx="5913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্থ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283" y="2605000"/>
            <a:ext cx="616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এড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ফ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টোশপ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283" y="3209365"/>
            <a:ext cx="113161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এড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ফ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টোশপ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ু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্কিন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স ব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্ণ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538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Century Gothic</vt:lpstr>
      <vt:lpstr>Kalpurush</vt:lpstr>
      <vt:lpstr>Nikosh</vt:lpstr>
      <vt:lpstr>NikoshBAN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35</cp:revision>
  <dcterms:created xsi:type="dcterms:W3CDTF">2026-02-25T04:41:00Z</dcterms:created>
  <dcterms:modified xsi:type="dcterms:W3CDTF">2026-03-10T06:53:41Z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0DA76E8B6CE94D52BFADBDB6E0B39143_12</vt:lpwstr>
  </property>
  <property fmtid="{D5CDD505-2E9C-101B-9397-08002B2CF9AE}" pid="3" name="KSOProductBuildVer">
    <vt:lpwstr>1033-12.2.0.23196</vt:lpwstr>
  </property>
</Properties>
</file>