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6" r:id="rId3"/>
    <p:sldId id="267" r:id="rId4"/>
    <p:sldId id="268" r:id="rId5"/>
    <p:sldId id="266" r:id="rId6"/>
    <p:sldId id="320" r:id="rId7"/>
    <p:sldId id="354" r:id="rId8"/>
    <p:sldId id="353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278" r:id="rId19"/>
    <p:sldId id="29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EqlPLEM5c/YX/OaIPVujw==" hashData="xZmGYH3F91itJpAk4c9Ph6Ir7xap6wRA5e6+QvCpsJUXSLU0FOPHdf6GCxR6EuwI4iD+oOE/P5bLzjmNwRyX4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ib Bakchi" initials="RB" lastIdx="2" clrIdx="0">
    <p:extLst>
      <p:ext uri="{19B8F6BF-5375-455C-9EA6-DF929625EA0E}">
        <p15:presenceInfo xmlns:p15="http://schemas.microsoft.com/office/powerpoint/2012/main" userId="09f320e0ab20b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8A7"/>
    <a:srgbClr val="548FC7"/>
    <a:srgbClr val="2E5593"/>
    <a:srgbClr val="89A950"/>
    <a:srgbClr val="2E5595"/>
    <a:srgbClr val="E18B52"/>
    <a:srgbClr val="4E83BB"/>
    <a:srgbClr val="A893C3"/>
    <a:srgbClr val="64004C"/>
    <a:srgbClr val="508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80C1-1F42-79E6-D3B1-C9E6EFBB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DCA63-2E5C-DBF3-1682-A4C844F9F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B4BC-8900-30A8-5C26-D7237930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6387E-A6B0-CD76-BDC5-7D318B00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EC907-3A83-6EC2-EDA4-B9D0F40F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0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F1B6-40EA-4002-25B3-15FD54C8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100BC-CB1A-0469-56D5-85F92E682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E712-395C-5E0A-E99E-77B4D2B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CE1B-642D-B76B-40DA-41969B15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96D4-A092-B053-3586-95AB820D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33F8F-C61E-580B-AA7D-344741E63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49BB2-23BD-2179-303A-9062B925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87E2-8CD5-6742-477E-A079A311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FD1D-5174-5339-902C-1CE66D3A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3503-445C-F0F6-ACA4-04BEFCE3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A16A-FF65-B99E-3B13-C968A612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7A11-9E57-3DC5-F2D2-FEB1E19D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9F01B-77C5-B29B-0F0D-3DAE2E56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AA2A-8135-C9C2-37F1-40D16080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C31C-C87D-F527-37FD-B1B30C50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10E4-E3BA-DC0A-21A2-2CE73035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BCAD8-DAE2-D229-1765-5F2868D09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23B1-093C-0134-64C9-00D4DB6E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FCD7-1BFD-68A3-3BA2-06419E5B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ECEB-4E72-FB85-B97B-B10A0D2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A870-F71C-D5D8-7C44-4224EE5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45BE-B60A-CB40-FB3C-D5D147DC9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A72D-FE18-F31A-80D5-F3D76DB15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C4E7F-82F8-579B-23A4-85292726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D1185-6464-51C0-9A72-B0008D9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3ED0D-9E58-C1AF-367B-528DE682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7997-88C6-4C0B-FD80-B947CB8A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BDDD-DA6F-530B-F7C6-627C39BC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C5A36-DF67-B61A-C33F-1A8DDC66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550B8-FA10-C4EF-6C0F-3281C1321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E0B52-5258-883E-0DD5-D44560FC6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AD227-913E-6BFA-A70E-F6774CF6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DB791-8C84-D341-B84D-3F9C1820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E1DA9-8599-3341-EE59-02E856ED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3B50-C78F-BBF6-2185-603CF09F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95FA8-99AE-46DA-C598-7EEDDDE8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98901-A1B6-89C7-A525-661D679A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6B69E-4D87-4D29-E15D-07AB49E4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89C68-0B1D-7007-BD97-67621E80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3A0E7-72D9-2340-3B80-C797D9F0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513C-1E55-1387-7C86-F8A59C78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0697-EDDF-DCD1-CE64-2B740274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7E80-6608-A72C-F506-E10180A3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BAB38-1F40-2733-AA2D-AE1CA7E8B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0431D-A30E-032E-2D33-19CC0CE9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83BB1-5695-920A-EC85-78C20FCC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2A81B-EDDB-FF35-C252-0899EF78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9A80-C1CD-870C-F41D-C10F3C7C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4FE47-9C70-47C3-F372-2F8D57F42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15E56-7A38-6CCA-52D3-97615AF9E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9392-C01C-AF47-8B33-C6BC0527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DA899-7C90-D6C2-9C77-E5198189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64010-48E8-F2B9-38CE-F49F35FF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B1280-3519-72F6-1D30-A10AB3AB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873F9-E1B8-50B1-9B1E-C76DF6CE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1F4CA-4467-B51B-2541-38C34395E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8DC1-D27D-4B8D-9708-CF50AFDBBB77}" type="datetimeFigureOut">
              <a:rPr lang="en-US" smtClean="0"/>
              <a:t>11-Mar-26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5977E-BD72-7A93-95D4-5E9F47669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AE4E-8D09-C5CC-9611-5F557B591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FF5ECE-A562-D1B7-0E4F-490834B43473}"/>
              </a:ext>
            </a:extLst>
          </p:cNvPr>
          <p:cNvSpPr txBox="1"/>
          <p:nvPr/>
        </p:nvSpPr>
        <p:spPr>
          <a:xfrm>
            <a:off x="4119185" y="2767280"/>
            <a:ext cx="3953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WELCOME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95EBBA-BC4C-9EEE-F249-12FF5E3631D4}"/>
              </a:ext>
            </a:extLst>
          </p:cNvPr>
          <p:cNvGrpSpPr/>
          <p:nvPr/>
        </p:nvGrpSpPr>
        <p:grpSpPr>
          <a:xfrm>
            <a:off x="3113643" y="1114405"/>
            <a:ext cx="5964702" cy="2359380"/>
            <a:chOff x="3113649" y="740714"/>
            <a:chExt cx="5964702" cy="17963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C4E1E3-58A5-366D-772E-CC528CCA3BF4}"/>
                </a:ext>
              </a:extLst>
            </p:cNvPr>
            <p:cNvSpPr/>
            <p:nvPr/>
          </p:nvSpPr>
          <p:spPr>
            <a:xfrm>
              <a:off x="3113649" y="2486147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52A41E-09DF-291A-50F1-B038D47E7087}"/>
                </a:ext>
              </a:extLst>
            </p:cNvPr>
            <p:cNvSpPr/>
            <p:nvPr/>
          </p:nvSpPr>
          <p:spPr>
            <a:xfrm>
              <a:off x="3437205" y="740714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C5953-6E2E-FF29-CA0F-808E9B0B4724}"/>
              </a:ext>
            </a:extLst>
          </p:cNvPr>
          <p:cNvGrpSpPr/>
          <p:nvPr/>
        </p:nvGrpSpPr>
        <p:grpSpPr>
          <a:xfrm rot="10800000">
            <a:off x="3113643" y="3475187"/>
            <a:ext cx="5964702" cy="2361188"/>
            <a:chOff x="3113649" y="736917"/>
            <a:chExt cx="5964702" cy="17976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DB4D27-D4F9-221C-A3E8-415B85480CE7}"/>
                </a:ext>
              </a:extLst>
            </p:cNvPr>
            <p:cNvSpPr/>
            <p:nvPr/>
          </p:nvSpPr>
          <p:spPr>
            <a:xfrm>
              <a:off x="3113649" y="2483728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E2ED36-4866-4809-BC9C-36C1E839E520}"/>
                </a:ext>
              </a:extLst>
            </p:cNvPr>
            <p:cNvSpPr/>
            <p:nvPr/>
          </p:nvSpPr>
          <p:spPr>
            <a:xfrm>
              <a:off x="3437207" y="736917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75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12A0D-2CA2-E7B1-AA97-6B968156E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64C1B11-8E95-4766-C17C-91F5B83FB0C1}"/>
              </a:ext>
            </a:extLst>
          </p:cNvPr>
          <p:cNvSpPr/>
          <p:nvPr/>
        </p:nvSpPr>
        <p:spPr>
          <a:xfrm>
            <a:off x="1132113" y="1070429"/>
            <a:ext cx="2670629" cy="47171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Insert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ট্যাব থেকে ইচ্ছে করলে বিভিন্ন স্টাইলের লেখা যোগ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। এজন্য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Insert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ট্যাবের টেক্সট গ্রুপে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WordArt 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 ক্লিক করে পছন্দমতো স্টাইল নির্বাচন করতে হবে।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তারপর যে ডায়ালগ বক্স আসবে তাতে ফন্ট ঠিক করে লেখা দিলে তা কাঙ্ক্ষিত স্টাইলে প্রদর্শন করবে।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7CD1A5B-18E1-21BC-B606-8F4FA580C116}"/>
              </a:ext>
            </a:extLst>
          </p:cNvPr>
          <p:cNvSpPr/>
          <p:nvPr/>
        </p:nvSpPr>
        <p:spPr>
          <a:xfrm>
            <a:off x="1132114" y="319688"/>
            <a:ext cx="9927772" cy="574209"/>
          </a:xfrm>
          <a:prstGeom prst="homePlate">
            <a:avLst>
              <a:gd name="adj" fmla="val 0"/>
            </a:avLst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ওয়ার্ড আর্ট যোগ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8FE26-0F22-D935-0344-D5FCB9C381C3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EE4B6-2306-BAD0-693F-AD961CE902A6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2F4B0F-0026-0C12-B582-CB953D61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27977" b="24249"/>
          <a:stretch>
            <a:fillRect/>
          </a:stretch>
        </p:blipFill>
        <p:spPr>
          <a:xfrm>
            <a:off x="4005944" y="1070430"/>
            <a:ext cx="7053930" cy="47171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48FF1FD-42D9-E43F-72E0-7AE53F55EE86}"/>
              </a:ext>
            </a:extLst>
          </p:cNvPr>
          <p:cNvGrpSpPr/>
          <p:nvPr/>
        </p:nvGrpSpPr>
        <p:grpSpPr>
          <a:xfrm>
            <a:off x="4046808" y="1318899"/>
            <a:ext cx="785498" cy="281354"/>
            <a:chOff x="4628270" y="1407301"/>
            <a:chExt cx="785498" cy="2813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D2CF9E-8C11-4DF5-CD41-E6DD6C710FA1}"/>
                </a:ext>
              </a:extLst>
            </p:cNvPr>
            <p:cNvSpPr/>
            <p:nvPr/>
          </p:nvSpPr>
          <p:spPr>
            <a:xfrm>
              <a:off x="4628270" y="1421902"/>
              <a:ext cx="463280" cy="2521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719E0E-1E33-5B1F-9450-4DCB785C3C89}"/>
                </a:ext>
              </a:extLst>
            </p:cNvPr>
            <p:cNvSpPr/>
            <p:nvPr/>
          </p:nvSpPr>
          <p:spPr>
            <a:xfrm>
              <a:off x="5132414" y="1407301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B93623-8C03-4F3C-3C53-EFD92C5FFC9A}"/>
              </a:ext>
            </a:extLst>
          </p:cNvPr>
          <p:cNvGrpSpPr/>
          <p:nvPr/>
        </p:nvGrpSpPr>
        <p:grpSpPr>
          <a:xfrm>
            <a:off x="10075361" y="1759390"/>
            <a:ext cx="842671" cy="281355"/>
            <a:chOff x="4304713" y="1400858"/>
            <a:chExt cx="842671" cy="2813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E09E4-2EC5-1650-E304-2CC5A1663C12}"/>
                </a:ext>
              </a:extLst>
            </p:cNvPr>
            <p:cNvSpPr/>
            <p:nvPr/>
          </p:nvSpPr>
          <p:spPr>
            <a:xfrm>
              <a:off x="4628270" y="1400858"/>
              <a:ext cx="519114" cy="2813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2C2072-CD52-212B-BEE7-15FCCBD12946}"/>
                </a:ext>
              </a:extLst>
            </p:cNvPr>
            <p:cNvSpPr/>
            <p:nvPr/>
          </p:nvSpPr>
          <p:spPr>
            <a:xfrm>
              <a:off x="4304713" y="1400859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9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DA9E0-52AC-9437-A9D9-051DB1DA5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9093625-DD07-2483-CF30-0338C5C3CB74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D6FF0-423D-BB02-40AA-F196C6EE765B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9F952-8E20-90E4-FC46-A971D2CF2AE2}"/>
              </a:ext>
            </a:extLst>
          </p:cNvPr>
          <p:cNvSpPr txBox="1"/>
          <p:nvPr/>
        </p:nvSpPr>
        <p:spPr>
          <a:xfrm>
            <a:off x="2866019" y="2847886"/>
            <a:ext cx="645726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***</a:t>
            </a:r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 বিদ্যালয়ের নাম ওয়ার্ড আর্টের বিভিন্ন স্টাইলে উপস্থাপন কর।</a:t>
            </a:r>
            <a:endParaRPr lang="en-US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17A96-0FBE-B34F-51EB-1DDD733C4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510290C-309E-F089-CA3E-1627DD26EBF7}"/>
              </a:ext>
            </a:extLst>
          </p:cNvPr>
          <p:cNvSpPr/>
          <p:nvPr/>
        </p:nvSpPr>
        <p:spPr>
          <a:xfrm>
            <a:off x="1132113" y="1070429"/>
            <a:ext cx="2670629" cy="47171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ডকুমেন্টের লেখার মার্জিন ঠিক করতে হলে রিবনের পেইজ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Layout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ট্যাবে ক্লিক করতে হবে। তারপরে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Margins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আইকনে ক্লিক করে মার্জিন ঠিক করে দিতে হবে।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মার্জিন আইকনে ক্লিক করলে মার্জিন নির্ধারণের বিভিন্ন অপশন দেখাবে। সেখান থেকে তোমাদের পছন্দমতো মার্জিন নির্ধারণ করে দিতে পার অথবা কাস্টম মার্জিনে ক্লিক করে তোমরা নিজস্ব মার্জিন ব্যবহার করতে পারো।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4D4F1A9-7FE7-5B51-EA97-585C8704FE47}"/>
              </a:ext>
            </a:extLst>
          </p:cNvPr>
          <p:cNvSpPr/>
          <p:nvPr/>
        </p:nvSpPr>
        <p:spPr>
          <a:xfrm>
            <a:off x="1132114" y="319688"/>
            <a:ext cx="9927772" cy="574209"/>
          </a:xfrm>
          <a:prstGeom prst="homePlate">
            <a:avLst>
              <a:gd name="adj" fmla="val 0"/>
            </a:avLst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মার্জিন ঠিক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A21FF-7C4A-1DC9-B49F-A5AD51D8AE20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5D6F3-4163-0231-3D56-FC1E472E706B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CAF9D8-88FE-186F-6C37-79E43D8A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477" b="31183"/>
          <a:stretch>
            <a:fillRect/>
          </a:stretch>
        </p:blipFill>
        <p:spPr>
          <a:xfrm>
            <a:off x="4046809" y="1070429"/>
            <a:ext cx="7013078" cy="47171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9644D53-91E7-6F39-445C-9AC62B4D6A14}"/>
              </a:ext>
            </a:extLst>
          </p:cNvPr>
          <p:cNvGrpSpPr/>
          <p:nvPr/>
        </p:nvGrpSpPr>
        <p:grpSpPr>
          <a:xfrm>
            <a:off x="6659880" y="1351463"/>
            <a:ext cx="869906" cy="281354"/>
            <a:chOff x="4543862" y="1407301"/>
            <a:chExt cx="869906" cy="2813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2DB400-D0E0-57EA-9CBC-C523818739DE}"/>
                </a:ext>
              </a:extLst>
            </p:cNvPr>
            <p:cNvSpPr/>
            <p:nvPr/>
          </p:nvSpPr>
          <p:spPr>
            <a:xfrm>
              <a:off x="4543862" y="1421902"/>
              <a:ext cx="547688" cy="2521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0E7E11-8324-1799-65CA-44B8804295BE}"/>
                </a:ext>
              </a:extLst>
            </p:cNvPr>
            <p:cNvSpPr/>
            <p:nvPr/>
          </p:nvSpPr>
          <p:spPr>
            <a:xfrm>
              <a:off x="5132414" y="1407301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60AAA1-08FC-CA06-2F39-1AD141ABF76C}"/>
              </a:ext>
            </a:extLst>
          </p:cNvPr>
          <p:cNvGrpSpPr/>
          <p:nvPr/>
        </p:nvGrpSpPr>
        <p:grpSpPr>
          <a:xfrm>
            <a:off x="4062799" y="1645517"/>
            <a:ext cx="843622" cy="630958"/>
            <a:chOff x="4609220" y="1400858"/>
            <a:chExt cx="843622" cy="6309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72FAC3-1086-775E-4945-0ACB8ED5B684}"/>
                </a:ext>
              </a:extLst>
            </p:cNvPr>
            <p:cNvSpPr/>
            <p:nvPr/>
          </p:nvSpPr>
          <p:spPr>
            <a:xfrm>
              <a:off x="4609220" y="1400858"/>
              <a:ext cx="519114" cy="6309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C74DB0-B446-A125-12BE-3D5CAEEED8DF}"/>
                </a:ext>
              </a:extLst>
            </p:cNvPr>
            <p:cNvSpPr/>
            <p:nvPr/>
          </p:nvSpPr>
          <p:spPr>
            <a:xfrm>
              <a:off x="5171488" y="1400859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0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1F20F-3001-2AF1-99EC-A41644F10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6621C38-EB4B-1336-471F-91A3E053056B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D62D9-BF71-AC78-9AAC-04AE446A2C30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FE432-9E02-8AD5-8DCD-B71A60978FBD}"/>
              </a:ext>
            </a:extLst>
          </p:cNvPr>
          <p:cNvSpPr txBox="1"/>
          <p:nvPr/>
        </p:nvSpPr>
        <p:spPr>
          <a:xfrm>
            <a:off x="3654159" y="2828836"/>
            <a:ext cx="488098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***</a:t>
            </a:r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ডকুমেন্ট প্রস্তুত করে মার্জিন নির্ধারণ কর।</a:t>
            </a:r>
            <a:endParaRPr lang="en-US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7668E-36B2-9ECD-30E9-1AA292FFA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41F38E8-4994-57D5-AF96-AA2033C7FABF}"/>
              </a:ext>
            </a:extLst>
          </p:cNvPr>
          <p:cNvSpPr/>
          <p:nvPr/>
        </p:nvSpPr>
        <p:spPr>
          <a:xfrm>
            <a:off x="1132113" y="1070429"/>
            <a:ext cx="2670629" cy="47171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ডকুমেন্টের প্রত্যেকটি লাইনের মধ্যে কী পরিমাণ ব্যবধান হবে তা নির্ধারণ করতে রিবনের পেইজ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Layout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ট্যাবে ক্লিক করতে হবে। এখানে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Paragraph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গ্রুপে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Spacing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 লাইনের আগে ও পরে কত পয়েন্ট জায়গা থাকবে তা নির্ধারণ করে দিতে হবে।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1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ডকুমেন্ট টাইপ করার পরেও এ কাজটি করা যায়। সেক্ষেত্রে প্রথমে ডকুমেন্টের যে অংশের লাইন ব্যবধান ঠিক করতে হবে তা নির্বাচন ক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রে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উপরের বর্ণনা অনুযায়ী লাইন ব্যবধান ঠিক করে দিতে হবে।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9B9297B-9F71-A824-9A14-44EA8B320290}"/>
              </a:ext>
            </a:extLst>
          </p:cNvPr>
          <p:cNvSpPr/>
          <p:nvPr/>
        </p:nvSpPr>
        <p:spPr>
          <a:xfrm>
            <a:off x="1132114" y="319688"/>
            <a:ext cx="9927772" cy="574209"/>
          </a:xfrm>
          <a:prstGeom prst="homePlate">
            <a:avLst>
              <a:gd name="adj" fmla="val 0"/>
            </a:avLst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প্যারাগ্রাফের লাইন ব্যবধান নির্ধারণ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DB160-0D9C-563E-7752-FE5FDFD0A34C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9314A-FF68-F6ED-6F86-826BA757A434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B164E0-C0AC-8A0F-762A-D71656810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477" b="31183"/>
          <a:stretch>
            <a:fillRect/>
          </a:stretch>
        </p:blipFill>
        <p:spPr>
          <a:xfrm>
            <a:off x="4046809" y="1070429"/>
            <a:ext cx="7013078" cy="47171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068477-7A77-3153-985C-7D959009C431}"/>
              </a:ext>
            </a:extLst>
          </p:cNvPr>
          <p:cNvGrpSpPr/>
          <p:nvPr/>
        </p:nvGrpSpPr>
        <p:grpSpPr>
          <a:xfrm>
            <a:off x="6659880" y="1351463"/>
            <a:ext cx="869906" cy="281354"/>
            <a:chOff x="4543862" y="1407301"/>
            <a:chExt cx="869906" cy="2813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9AEA46-0A8C-49D2-72DD-0436D4625835}"/>
                </a:ext>
              </a:extLst>
            </p:cNvPr>
            <p:cNvSpPr/>
            <p:nvPr/>
          </p:nvSpPr>
          <p:spPr>
            <a:xfrm>
              <a:off x="4543862" y="1421902"/>
              <a:ext cx="547688" cy="2521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A89FD3-10A1-8CD2-3110-27B1ABD1CF01}"/>
                </a:ext>
              </a:extLst>
            </p:cNvPr>
            <p:cNvSpPr/>
            <p:nvPr/>
          </p:nvSpPr>
          <p:spPr>
            <a:xfrm>
              <a:off x="5132414" y="1407301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144154-E39D-EB60-A232-110BBB95FD1C}"/>
              </a:ext>
            </a:extLst>
          </p:cNvPr>
          <p:cNvGrpSpPr/>
          <p:nvPr/>
        </p:nvGrpSpPr>
        <p:grpSpPr>
          <a:xfrm>
            <a:off x="8207282" y="1643617"/>
            <a:ext cx="843622" cy="294055"/>
            <a:chOff x="4609220" y="1388158"/>
            <a:chExt cx="843622" cy="2940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33AD68-CB0E-9353-6109-BAE5096AFC81}"/>
                </a:ext>
              </a:extLst>
            </p:cNvPr>
            <p:cNvSpPr/>
            <p:nvPr/>
          </p:nvSpPr>
          <p:spPr>
            <a:xfrm>
              <a:off x="4609220" y="1388158"/>
              <a:ext cx="519114" cy="2813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C3CE9E-2150-A0F4-8236-647062054DCE}"/>
                </a:ext>
              </a:extLst>
            </p:cNvPr>
            <p:cNvSpPr/>
            <p:nvPr/>
          </p:nvSpPr>
          <p:spPr>
            <a:xfrm>
              <a:off x="5171488" y="1400859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4DB9-5B72-2B72-228B-723A0181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9A06A6-247D-A139-A110-5EB3D18FB7FE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41592-93CC-954D-2E6E-35DD3FF858DB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EE9F8-8A5E-6C1B-86BA-D1776ABC9D42}"/>
              </a:ext>
            </a:extLst>
          </p:cNvPr>
          <p:cNvSpPr txBox="1"/>
          <p:nvPr/>
        </p:nvSpPr>
        <p:spPr>
          <a:xfrm>
            <a:off x="1447622" y="2814768"/>
            <a:ext cx="9294055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***</a:t>
            </a:r>
            <a:r>
              <a:rPr lang="bn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 বাংলা অথবা ইংরেজি পাঠ্যপুস্তক থেকে একটি অংশ টাইপ করে তার লাইন ব্যবধান নির্ধারণ কর।</a:t>
            </a:r>
            <a:endParaRPr lang="en-US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30C06-E302-F994-F5EF-EE6F713CB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6C287DD-FA63-A2CA-C2C2-34E171E14745}"/>
              </a:ext>
            </a:extLst>
          </p:cNvPr>
          <p:cNvSpPr/>
          <p:nvPr/>
        </p:nvSpPr>
        <p:spPr>
          <a:xfrm>
            <a:off x="1132113" y="1070429"/>
            <a:ext cx="2670629" cy="47171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ডকুমেন্ট প্রস্তুত করার একটা গুরুত্বপূর্ণ কাজ হলো এর প্রতিটি পৃষ্ঠায় নম্বর দেওয়া। এ কাজটি করার জন্য রিবনের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Insert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ট্যাবে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Header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&amp;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Footer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গ্রুপে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Page Number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ক্লিক করে নির্দিষ্ট অপশন বেছে নিতে হবে।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অপশন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পছন্দমতো পৃষ্ঠার উপরে বা নিচে পৃষ্ঠার নম্বর যোগ কর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29FE791-C91E-9AFB-2078-62D74CFEF787}"/>
              </a:ext>
            </a:extLst>
          </p:cNvPr>
          <p:cNvSpPr/>
          <p:nvPr/>
        </p:nvSpPr>
        <p:spPr>
          <a:xfrm>
            <a:off x="1132114" y="319688"/>
            <a:ext cx="9927772" cy="574209"/>
          </a:xfrm>
          <a:prstGeom prst="homePlate">
            <a:avLst>
              <a:gd name="adj" fmla="val 0"/>
            </a:avLst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পৃষ্ঠার নম্বর দেওয়া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8B98C-FD72-048E-E794-C732D2AC5136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2BD5C-47D8-A89A-C9A7-8FE92BDBDF6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CBB19-A4BE-DEC4-9065-3B9CE661C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27977" b="24249"/>
          <a:stretch>
            <a:fillRect/>
          </a:stretch>
        </p:blipFill>
        <p:spPr>
          <a:xfrm>
            <a:off x="4005944" y="1070430"/>
            <a:ext cx="7053930" cy="47171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39872B-3D73-B440-41EA-CD83AFD00556}"/>
              </a:ext>
            </a:extLst>
          </p:cNvPr>
          <p:cNvGrpSpPr/>
          <p:nvPr/>
        </p:nvGrpSpPr>
        <p:grpSpPr>
          <a:xfrm>
            <a:off x="4046808" y="1318899"/>
            <a:ext cx="785498" cy="281354"/>
            <a:chOff x="4628270" y="1407301"/>
            <a:chExt cx="785498" cy="2813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1AB579-7D9E-D981-EAE4-22DBC162CC69}"/>
                </a:ext>
              </a:extLst>
            </p:cNvPr>
            <p:cNvSpPr/>
            <p:nvPr/>
          </p:nvSpPr>
          <p:spPr>
            <a:xfrm>
              <a:off x="4628270" y="1421902"/>
              <a:ext cx="463280" cy="2521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310E0C-5A21-935A-9EFE-59C6A0A6D859}"/>
                </a:ext>
              </a:extLst>
            </p:cNvPr>
            <p:cNvSpPr/>
            <p:nvPr/>
          </p:nvSpPr>
          <p:spPr>
            <a:xfrm>
              <a:off x="5132414" y="1407301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B2AE32-83B3-4ABD-786D-147DA781C719}"/>
              </a:ext>
            </a:extLst>
          </p:cNvPr>
          <p:cNvGrpSpPr/>
          <p:nvPr/>
        </p:nvGrpSpPr>
        <p:grpSpPr>
          <a:xfrm>
            <a:off x="8537074" y="1928645"/>
            <a:ext cx="1240339" cy="281355"/>
            <a:chOff x="4304713" y="1400858"/>
            <a:chExt cx="1240339" cy="2813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047A7A-1AAB-CB05-6073-7642A92D37D1}"/>
                </a:ext>
              </a:extLst>
            </p:cNvPr>
            <p:cNvSpPr/>
            <p:nvPr/>
          </p:nvSpPr>
          <p:spPr>
            <a:xfrm>
              <a:off x="4628270" y="1400858"/>
              <a:ext cx="916782" cy="2813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8AC61F-D14C-91DA-8EFF-C164BADE3BCA}"/>
                </a:ext>
              </a:extLst>
            </p:cNvPr>
            <p:cNvSpPr/>
            <p:nvPr/>
          </p:nvSpPr>
          <p:spPr>
            <a:xfrm>
              <a:off x="4304713" y="1400859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7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DAA19-D72B-AF28-8A20-11CF2744B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E445EB-5E76-1E5B-E66E-BE22DEB08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1" b="31184"/>
          <a:stretch>
            <a:fillRect/>
          </a:stretch>
        </p:blipFill>
        <p:spPr>
          <a:xfrm>
            <a:off x="4017780" y="1070429"/>
            <a:ext cx="7042106" cy="47171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C1DE483-D81F-A3FF-9457-4761A565A8AE}"/>
              </a:ext>
            </a:extLst>
          </p:cNvPr>
          <p:cNvSpPr/>
          <p:nvPr/>
        </p:nvSpPr>
        <p:spPr>
          <a:xfrm>
            <a:off x="1132113" y="1070429"/>
            <a:ext cx="2670629" cy="47171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ওয়ার্ড প্রসেসিং সফটওয়্যারের অন্যতম প্রধান সুবিধা হলো এর স্বয়ংক্রিয় বানান পরীক্ষণ ও সংশোধন ব্যবস্থা</a:t>
            </a:r>
            <a:r>
              <a:rPr lang="hi-IN" dirty="0">
                <a:latin typeface="Kalpurush" panose="02000600000000000000" pitchFamily="2" charset="0"/>
              </a:rPr>
              <a:t>।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এটি ভুল শব্দ শনাক্ত করে অভিধান অনুযায়ী সঠিক শব্দের পরামর্শ দেয়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যা ব্যবহারকারী সহজেই গ্রহণ করতে পারেন।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তবে এক্ষেত্রে সঠিক ভাষা নির্বাচন অত্যন্ত গুরুত্বপূর্ণ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অন্যথায় সঠিক বানানকেও সফটওয়্যার ভুল হিসেবে চিহ্নিত করতে পারে। এছাড়া অনেক সময় বৈজ্ঞানিক পরিভাষা কিংবা নির্দিষ্ট ব্যক্তি ও স্থানের নামকেও এটি ভুল মনে করতে পারে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যা ম্যানুয়ালি ঠিক করে নিতে হয়।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35C6E45-220F-D5D7-06B1-B9CBC7997BA6}"/>
              </a:ext>
            </a:extLst>
          </p:cNvPr>
          <p:cNvSpPr/>
          <p:nvPr/>
        </p:nvSpPr>
        <p:spPr>
          <a:xfrm>
            <a:off x="1132114" y="319688"/>
            <a:ext cx="9927772" cy="574209"/>
          </a:xfrm>
          <a:prstGeom prst="homePlate">
            <a:avLst>
              <a:gd name="adj" fmla="val 0"/>
            </a:avLst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বানান পরীক্ষণ ও সংশোধন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F2C5B-5C8C-02C3-AE23-191700586D0C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19BDB-1626-DB70-3591-E45C80963C39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C47D31-3B62-7B6F-9779-493B47BF9935}"/>
              </a:ext>
            </a:extLst>
          </p:cNvPr>
          <p:cNvGrpSpPr/>
          <p:nvPr/>
        </p:nvGrpSpPr>
        <p:grpSpPr>
          <a:xfrm>
            <a:off x="8591550" y="1358860"/>
            <a:ext cx="871699" cy="281354"/>
            <a:chOff x="4542069" y="1407301"/>
            <a:chExt cx="871699" cy="2813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6C8099-CA2A-95D6-1787-7029F07A51E2}"/>
                </a:ext>
              </a:extLst>
            </p:cNvPr>
            <p:cNvSpPr/>
            <p:nvPr/>
          </p:nvSpPr>
          <p:spPr>
            <a:xfrm>
              <a:off x="4542069" y="1421902"/>
              <a:ext cx="543131" cy="2521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FE148A-E684-65ED-64DE-CE76BDBC8018}"/>
                </a:ext>
              </a:extLst>
            </p:cNvPr>
            <p:cNvSpPr/>
            <p:nvPr/>
          </p:nvSpPr>
          <p:spPr>
            <a:xfrm>
              <a:off x="5132414" y="1407301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FAC6BC-19C5-D997-DB24-7B044E076811}"/>
              </a:ext>
            </a:extLst>
          </p:cNvPr>
          <p:cNvGrpSpPr/>
          <p:nvPr/>
        </p:nvGrpSpPr>
        <p:grpSpPr>
          <a:xfrm>
            <a:off x="4012406" y="1625614"/>
            <a:ext cx="957922" cy="708011"/>
            <a:chOff x="4628270" y="1400858"/>
            <a:chExt cx="957922" cy="7080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D30DDE-606D-D980-EC99-79A2B43927CA}"/>
                </a:ext>
              </a:extLst>
            </p:cNvPr>
            <p:cNvSpPr/>
            <p:nvPr/>
          </p:nvSpPr>
          <p:spPr>
            <a:xfrm>
              <a:off x="4628270" y="1400858"/>
              <a:ext cx="626269" cy="7080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7D1FC9-9B6D-5801-9D84-C29642EB339D}"/>
                </a:ext>
              </a:extLst>
            </p:cNvPr>
            <p:cNvSpPr/>
            <p:nvPr/>
          </p:nvSpPr>
          <p:spPr>
            <a:xfrm>
              <a:off x="5304838" y="1400859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71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8C6D5-0DEF-F4F6-8881-74DD3620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CBB4A-427F-3843-8957-9E9E3F1040A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0D9F86-38AA-6533-A09F-847F3FB88476}"/>
              </a:ext>
            </a:extLst>
          </p:cNvPr>
          <p:cNvGrpSpPr/>
          <p:nvPr/>
        </p:nvGrpSpPr>
        <p:grpSpPr>
          <a:xfrm>
            <a:off x="4284872" y="407741"/>
            <a:ext cx="3084981" cy="1118196"/>
            <a:chOff x="4157979" y="495700"/>
            <a:chExt cx="3084981" cy="111819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E816C9D-8AC2-5BE9-757D-0DE7E042843A}"/>
                </a:ext>
              </a:extLst>
            </p:cNvPr>
            <p:cNvSpPr/>
            <p:nvPr/>
          </p:nvSpPr>
          <p:spPr>
            <a:xfrm>
              <a:off x="4949040" y="784850"/>
              <a:ext cx="2293920" cy="565387"/>
            </a:xfrm>
            <a:prstGeom prst="homePlate">
              <a:avLst>
                <a:gd name="adj" fmla="val 0"/>
              </a:avLst>
            </a:prstGeom>
            <a:solidFill>
              <a:srgbClr val="487FB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15648B-026C-51BA-2FBE-F1D82452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79" y="495700"/>
              <a:ext cx="1112144" cy="111819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3A18101-5CE2-C39C-D7BA-8EA6FBC9C5F4}"/>
              </a:ext>
            </a:extLst>
          </p:cNvPr>
          <p:cNvSpPr txBox="1"/>
          <p:nvPr/>
        </p:nvSpPr>
        <p:spPr>
          <a:xfrm>
            <a:off x="2493924" y="1632144"/>
            <a:ext cx="74579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ওয়ার্ড ডকুমেন্টে পেজের মার্জিন ঠিক করতে হলে কোন ট্যাবে ক্লিক করতে হবে?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Home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Insert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View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Page layout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ডকুমেন্টে ছবি সংযোজনের জন্য রিবনের কোন ট্যাবটি ব্যবহার করা হয়?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Home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Insert 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View  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Review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ওয়ার্ড ২০০৭-এর কোন ট্যাবে হেডার ও ফুটার গ্রুপ থাকে?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হোম                     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খ. ইনসার্ট</a:t>
            </a: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পেজ লেআউট           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 ঘ. ভিউ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ডকুমেন্টে চার্ট সংযোজনে কোন গ্রুপে যেতে হয়?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Insert - Tables Group</a:t>
            </a: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Insert- Pages Group</a:t>
            </a: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Insert - Illustrations Group</a:t>
            </a: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Insert - Text Group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তোমার প্রস্তুতকৃত ডকুমেন্টের প্রতি পৃষ্ঠার উপরে ডকুমেন্ট টাইটেল স্বয়ংক্রিয়ভাবে লেখার জন্য ইনসার্ট ট্যাবের কোনটি ব্যবহার করবে?</a:t>
            </a:r>
            <a:endParaRPr lang="as-IN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Header                  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Footer</a:t>
            </a: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Page Number           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Book Mark</a:t>
            </a:r>
          </a:p>
        </p:txBody>
      </p:sp>
    </p:spTree>
    <p:extLst>
      <p:ext uri="{BB962C8B-B14F-4D97-AF65-F5344CB8AC3E}">
        <p14:creationId xmlns:p14="http://schemas.microsoft.com/office/powerpoint/2010/main" val="20634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0D8E-D759-D2F4-5285-16C7B857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7E289-6EFD-CD46-7E75-CC023A419D6A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C66FFE-A266-17FE-21A5-D5360E5D9CC1}"/>
              </a:ext>
            </a:extLst>
          </p:cNvPr>
          <p:cNvGrpSpPr/>
          <p:nvPr/>
        </p:nvGrpSpPr>
        <p:grpSpPr>
          <a:xfrm>
            <a:off x="4242080" y="404858"/>
            <a:ext cx="3114294" cy="1363198"/>
            <a:chOff x="4537029" y="756799"/>
            <a:chExt cx="3114294" cy="13631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C164DD-8C30-7AFB-8E38-A8F8935BC9E0}"/>
                </a:ext>
              </a:extLst>
            </p:cNvPr>
            <p:cNvSpPr/>
            <p:nvPr/>
          </p:nvSpPr>
          <p:spPr>
            <a:xfrm>
              <a:off x="5733888" y="1452912"/>
              <a:ext cx="1917435" cy="493363"/>
            </a:xfrm>
            <a:prstGeom prst="rect">
              <a:avLst/>
            </a:prstGeom>
            <a:solidFill>
              <a:srgbClr val="427A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বাড়ির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AE5B9A-0B20-3188-8D68-D49C805A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029" y="756799"/>
              <a:ext cx="1455825" cy="136319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231A4B4-8B8E-DE51-AB7B-2F1C1C1A4BD7}"/>
              </a:ext>
            </a:extLst>
          </p:cNvPr>
          <p:cNvSpPr txBox="1"/>
          <p:nvPr/>
        </p:nvSpPr>
        <p:spPr>
          <a:xfrm>
            <a:off x="3365499" y="2843760"/>
            <a:ext cx="56940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spcAft>
                <a:spcPts val="800"/>
              </a:spcAft>
            </a:pP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মাইক্রোসফট ওয়ার্ড ২০০৭-এ টেবিল কীভাবে যোগ করা হয়?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R="0" lvl="0" algn="just">
              <a:spcAft>
                <a:spcPts val="800"/>
              </a:spcAft>
            </a:pP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MS Word 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২০০৭-এ ডকুমেন্টে ছবি যোগ করার ধাপগুলো লেখ।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R="0" lvl="0" algn="just">
              <a:spcAft>
                <a:spcPts val="800"/>
              </a:spcAft>
            </a:pP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ডকুমেন্টের লেখায় ওয়ার্ড আর্ট কীভাবে যোগ করা যায়?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R="0" lvl="0" algn="just">
              <a:spcAft>
                <a:spcPts val="800"/>
              </a:spcAft>
            </a:pP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ডকুমেন্টে কাস্টম মার্জিন নির্ধারণের ধাপগুলো লেখ।</a:t>
            </a:r>
            <a:endParaRPr lang="en-US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0B0161-6081-182E-43D0-6432C32E2070}"/>
              </a:ext>
            </a:extLst>
          </p:cNvPr>
          <p:cNvSpPr txBox="1"/>
          <p:nvPr/>
        </p:nvSpPr>
        <p:spPr>
          <a:xfrm>
            <a:off x="1944915" y="2327954"/>
            <a:ext cx="3722494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০১৭২৫-৯৪৫৪৭৬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rajibbakchi@gmail.com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69181-06CF-51BB-5FD8-46D7B9D5B6CC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3EFA9-00CA-6915-8442-4A0E6CB2E21A}"/>
              </a:ext>
            </a:extLst>
          </p:cNvPr>
          <p:cNvSpPr txBox="1"/>
          <p:nvPr/>
        </p:nvSpPr>
        <p:spPr>
          <a:xfrm>
            <a:off x="4573149" y="960312"/>
            <a:ext cx="3043001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3772A-1AFD-89B4-0170-2D158288201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F4A58-7B0F-E617-26F2-E55AC3BEE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5" y="2368279"/>
            <a:ext cx="2743200" cy="2743200"/>
          </a:xfrm>
          <a:prstGeom prst="ellipse">
            <a:avLst/>
          </a:prstGeom>
          <a:ln w="762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8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5BC6-64FF-7624-F57F-287447C6D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A1283C3-D5C5-584E-159E-88ACD8D54AA7}"/>
              </a:ext>
            </a:extLst>
          </p:cNvPr>
          <p:cNvSpPr txBox="1"/>
          <p:nvPr/>
        </p:nvSpPr>
        <p:spPr>
          <a:xfrm>
            <a:off x="4486992" y="2767280"/>
            <a:ext cx="3217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THANKS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888129-D15A-75CD-E4F0-B412B321666D}"/>
              </a:ext>
            </a:extLst>
          </p:cNvPr>
          <p:cNvGrpSpPr/>
          <p:nvPr/>
        </p:nvGrpSpPr>
        <p:grpSpPr>
          <a:xfrm>
            <a:off x="3113637" y="156223"/>
            <a:ext cx="5964702" cy="2358017"/>
            <a:chOff x="3113649" y="736916"/>
            <a:chExt cx="5964702" cy="17952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480C5FD-6C64-07FF-961F-8A0906FC213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8F2E53-07F2-FC77-8765-1FD771879901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6A5672-A2A1-1FC0-7E4D-97ACEC7968C3}"/>
              </a:ext>
            </a:extLst>
          </p:cNvPr>
          <p:cNvGrpSpPr/>
          <p:nvPr/>
        </p:nvGrpSpPr>
        <p:grpSpPr>
          <a:xfrm rot="10800000">
            <a:off x="3113635" y="4343760"/>
            <a:ext cx="5964702" cy="2358017"/>
            <a:chOff x="3113649" y="736916"/>
            <a:chExt cx="5964702" cy="179527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E0B3865-8090-1554-D980-A9EB0D2A3F2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8FB53-302D-36B2-2AF3-9D069C803D15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5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4.07407E-6 L 0 0.13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-4.07407E-6 L 0 -0.13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D04C5-988A-05AB-A4A0-A0B0E8EE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4232936-ABBD-7F1D-77F4-7540497E5D34}"/>
              </a:ext>
            </a:extLst>
          </p:cNvPr>
          <p:cNvSpPr txBox="1"/>
          <p:nvPr/>
        </p:nvSpPr>
        <p:spPr>
          <a:xfrm>
            <a:off x="2724174" y="2247907"/>
            <a:ext cx="6740949" cy="23621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endParaRPr lang="en-US" sz="2000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৪র্থ (</a:t>
            </a:r>
            <a:r>
              <a:rPr lang="bn-IN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আমার লেখালেখি ও হিসাব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আলোচনার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as-IN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লেখালেখির সাজসজ্জা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as-IN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টেবিল ও বিভিন্ন ইলাস্ট্রেশন</a:t>
            </a:r>
            <a:endParaRPr lang="en-US" sz="2000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000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৪০ </a:t>
            </a:r>
            <a:r>
              <a:rPr lang="en-US" sz="2000" dirty="0" err="1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000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846FE-C6A3-D56C-CC63-D8E434F0D00D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24C6E-47DC-C2A1-2130-F954001AF70C}"/>
              </a:ext>
            </a:extLst>
          </p:cNvPr>
          <p:cNvSpPr txBox="1"/>
          <p:nvPr/>
        </p:nvSpPr>
        <p:spPr>
          <a:xfrm>
            <a:off x="4573149" y="1162425"/>
            <a:ext cx="3043001" cy="523220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BC198-FD10-AA4B-3F96-402BAB3EE843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03CA-AD27-7EC2-4CA9-2F47BC5A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FD4F823-AD7D-36E4-C70A-423C8A4A0712}"/>
              </a:ext>
            </a:extLst>
          </p:cNvPr>
          <p:cNvSpPr txBox="1"/>
          <p:nvPr/>
        </p:nvSpPr>
        <p:spPr>
          <a:xfrm>
            <a:off x="3209079" y="2192580"/>
            <a:ext cx="5771132" cy="3285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মাইক্রোসফট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ওয়ার্ডে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টেবিল বা সারণি যোগ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s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 যোগ 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s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ওয়ার্ড আর্ট যোগ 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মার্জিন ঠিক 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প্যারাগ্রাফের লাইন ব্যবধান নির্ধারণ 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পৃষ্ঠার নম্বর 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বানান পরীক্ষণ ও সংশোধন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6535-1039-D97C-5AF9-555E32B71563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DD242-3D8D-048F-6BC1-CB355DFC4CDC}"/>
              </a:ext>
            </a:extLst>
          </p:cNvPr>
          <p:cNvSpPr txBox="1"/>
          <p:nvPr/>
        </p:nvSpPr>
        <p:spPr>
          <a:xfrm>
            <a:off x="2890082" y="889620"/>
            <a:ext cx="6409127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2413D-80B1-8DF4-E34C-3E013135B28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219">
            <a:extLst>
              <a:ext uri="{FF2B5EF4-FFF2-40B4-BE49-F238E27FC236}">
                <a16:creationId xmlns:a16="http://schemas.microsoft.com/office/drawing/2014/main" id="{BFA37E98-B701-65BC-4E30-FDD9437332C4}"/>
              </a:ext>
            </a:extLst>
          </p:cNvPr>
          <p:cNvSpPr txBox="1"/>
          <p:nvPr/>
        </p:nvSpPr>
        <p:spPr>
          <a:xfrm>
            <a:off x="1283161" y="74130"/>
            <a:ext cx="9622971" cy="523220"/>
          </a:xfrm>
          <a:prstGeom prst="rect">
            <a:avLst/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C8E92-97EB-56FE-5752-940E16D22F80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A9C10-5D6F-8125-5A2E-792AF1DA48C1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3416C0-FEA4-3D7A-C9D9-4DA2C2441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r="733"/>
          <a:stretch/>
        </p:blipFill>
        <p:spPr>
          <a:xfrm>
            <a:off x="1283162" y="734184"/>
            <a:ext cx="9622970" cy="5495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65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9D80D-6981-8505-7F7B-116394248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FE0E2B2-F973-E8B2-8091-5FC880D57145}"/>
              </a:ext>
            </a:extLst>
          </p:cNvPr>
          <p:cNvSpPr/>
          <p:nvPr/>
        </p:nvSpPr>
        <p:spPr>
          <a:xfrm>
            <a:off x="1132114" y="1070429"/>
            <a:ext cx="2483284" cy="47171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টেবিল বা সারণি যোগ করার জন্য ওয়ার্ড ২০০৭ এর রিবনের (১)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Insert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ট্যাবে ক্লিক করে (২)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Table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ক্লিক করতে হবে। তারপরে (৩)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Insert Table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ক্লিক করতে হবে।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এরপর একটা ডায়ালগ বক্স আসবে। সেখানে কলাম ও রো (সারি) সংখ্যা ঠিক করতে হবে।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9733842-1457-BB30-CBB5-83E7746E5B58}"/>
              </a:ext>
            </a:extLst>
          </p:cNvPr>
          <p:cNvSpPr/>
          <p:nvPr/>
        </p:nvSpPr>
        <p:spPr>
          <a:xfrm>
            <a:off x="1132114" y="261632"/>
            <a:ext cx="9927772" cy="574209"/>
          </a:xfrm>
          <a:prstGeom prst="homePlate">
            <a:avLst>
              <a:gd name="adj" fmla="val 0"/>
            </a:avLst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টেবিল বা সারণি যোগ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32BF1-388B-7512-4A87-A551A8B3EEF3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DC357-7EDE-7DDA-7148-F9E1C0DCA0D3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18902-0F47-18C8-5C8F-622BDE175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7361"/>
          <a:stretch/>
        </p:blipFill>
        <p:spPr>
          <a:xfrm>
            <a:off x="3910818" y="1070429"/>
            <a:ext cx="7149068" cy="47171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B438B0E-685F-4046-9F02-D0E3ABD78E91}"/>
              </a:ext>
            </a:extLst>
          </p:cNvPr>
          <p:cNvGrpSpPr/>
          <p:nvPr/>
        </p:nvGrpSpPr>
        <p:grpSpPr>
          <a:xfrm>
            <a:off x="4304713" y="1378634"/>
            <a:ext cx="928467" cy="295421"/>
            <a:chOff x="4304713" y="1378634"/>
            <a:chExt cx="928467" cy="2954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D7BF8F-5A31-B8FB-8712-385D605B953F}"/>
                </a:ext>
              </a:extLst>
            </p:cNvPr>
            <p:cNvSpPr/>
            <p:nvPr/>
          </p:nvSpPr>
          <p:spPr>
            <a:xfrm>
              <a:off x="4628269" y="1392702"/>
              <a:ext cx="604911" cy="2813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7706C6-6CD9-B7E9-22C4-8CEEEFC1AC8F}"/>
                </a:ext>
              </a:extLst>
            </p:cNvPr>
            <p:cNvSpPr/>
            <p:nvPr/>
          </p:nvSpPr>
          <p:spPr>
            <a:xfrm>
              <a:off x="4304713" y="1378634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637D28-C90F-02DF-EF09-5C356A3E91ED}"/>
              </a:ext>
            </a:extLst>
          </p:cNvPr>
          <p:cNvGrpSpPr/>
          <p:nvPr/>
        </p:nvGrpSpPr>
        <p:grpSpPr>
          <a:xfrm>
            <a:off x="4768946" y="1714975"/>
            <a:ext cx="839375" cy="845344"/>
            <a:chOff x="4304713" y="1378634"/>
            <a:chExt cx="839375" cy="8453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64CC4E-11D8-306B-D964-2D97E029D76C}"/>
                </a:ext>
              </a:extLst>
            </p:cNvPr>
            <p:cNvSpPr/>
            <p:nvPr/>
          </p:nvSpPr>
          <p:spPr>
            <a:xfrm>
              <a:off x="4628270" y="1392701"/>
              <a:ext cx="515818" cy="8312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A05869-F3FA-A6B4-788F-52076D980C68}"/>
                </a:ext>
              </a:extLst>
            </p:cNvPr>
            <p:cNvSpPr/>
            <p:nvPr/>
          </p:nvSpPr>
          <p:spPr>
            <a:xfrm>
              <a:off x="4304713" y="1378634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23CBA-AFCA-FAE1-C54C-2BA3105F023B}"/>
              </a:ext>
            </a:extLst>
          </p:cNvPr>
          <p:cNvGrpSpPr/>
          <p:nvPr/>
        </p:nvGrpSpPr>
        <p:grpSpPr>
          <a:xfrm>
            <a:off x="5092503" y="4754687"/>
            <a:ext cx="1463039" cy="295422"/>
            <a:chOff x="4304713" y="1378634"/>
            <a:chExt cx="1463039" cy="295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A79FE2-83B7-9C43-DE81-97BB5A0E106B}"/>
                </a:ext>
              </a:extLst>
            </p:cNvPr>
            <p:cNvSpPr/>
            <p:nvPr/>
          </p:nvSpPr>
          <p:spPr>
            <a:xfrm>
              <a:off x="4628270" y="1392702"/>
              <a:ext cx="1139482" cy="2813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C963CE-9EE7-79BF-3F1A-9E5ACEA5FC4B}"/>
                </a:ext>
              </a:extLst>
            </p:cNvPr>
            <p:cNvSpPr/>
            <p:nvPr/>
          </p:nvSpPr>
          <p:spPr>
            <a:xfrm>
              <a:off x="4304713" y="1378634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9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9312A-EA59-39A9-AC73-FD88DC9B8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391CE9-B1B4-6CAA-2026-EA5C849457A0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4C9CDB-CD98-AFAC-40BA-265E60831A6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838B1-198D-A5E4-315C-560AAA32ED42}"/>
              </a:ext>
            </a:extLst>
          </p:cNvPr>
          <p:cNvSpPr txBox="1"/>
          <p:nvPr/>
        </p:nvSpPr>
        <p:spPr>
          <a:xfrm>
            <a:off x="1334879" y="3028506"/>
            <a:ext cx="951954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***</a:t>
            </a:r>
            <a:r>
              <a:rPr lang="as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as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 জনের দলে ভাগ হয়ে সকলের নাম</a:t>
            </a:r>
            <a:r>
              <a:rPr lang="en-US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পিতার নাম</a:t>
            </a:r>
            <a:r>
              <a:rPr lang="en-US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বয়স</a:t>
            </a:r>
            <a:r>
              <a:rPr lang="en-US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রোল নম্বর টেবিলে বা সারণিতে উপস্থাপন কর।</a:t>
            </a:r>
            <a:endParaRPr lang="en-US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F08A8-6329-9D0B-2C5D-5CDBAAB4A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F141E1C-141F-26B7-0CE9-916F27988EE9}"/>
              </a:ext>
            </a:extLst>
          </p:cNvPr>
          <p:cNvSpPr/>
          <p:nvPr/>
        </p:nvSpPr>
        <p:spPr>
          <a:xfrm>
            <a:off x="1132113" y="1070429"/>
            <a:ext cx="2670629" cy="47171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ডকুমেন্টে ছবি যোগ করে ডকুমেন্টকে অনেক সুন্দরভাবে উপস্থাপন করা যায়।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যোগ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রিবনের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Insert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ট্যাবে ক্লিক করতে হবে। তারপরে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Illustrations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গ্রুপে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Picture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আইকনে ক্লিক করতে হবে।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এরপর একটা ডায়ালগ বক্স আসবে। সেখানে ছবির জায়গা নির্ধারণ করে ছবি নির্দিষ্ট করে দিলে ডকুমেন্টে ছবি যুক্ত হয়ে যাবে। এছাড়া ইলাস্ট্রেশন গ্রুপে ক্লিপআর্ট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শেইপ (আকৃতি)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স্মার্ট আর্ট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চার্ট যোগ করার সুবিধা রয়েছে।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77EF848-D535-5E5D-D515-3D82AE950229}"/>
              </a:ext>
            </a:extLst>
          </p:cNvPr>
          <p:cNvSpPr/>
          <p:nvPr/>
        </p:nvSpPr>
        <p:spPr>
          <a:xfrm>
            <a:off x="1132114" y="261632"/>
            <a:ext cx="9927772" cy="574209"/>
          </a:xfrm>
          <a:prstGeom prst="homePlate">
            <a:avLst>
              <a:gd name="adj" fmla="val 0"/>
            </a:avLst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ছবি যোগ করা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A870C-E564-8E3A-8EE2-921FE5D1F131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21CDA-D404-87F5-9DB7-4E2D08D369D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2E55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7E312F-7BE8-0F4D-A0C1-CC9E7C2F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6" b="31184"/>
          <a:stretch>
            <a:fillRect/>
          </a:stretch>
        </p:blipFill>
        <p:spPr>
          <a:xfrm>
            <a:off x="4081570" y="1070429"/>
            <a:ext cx="6951211" cy="47171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046C86-4F64-9517-735F-2332BAB47EEB}"/>
              </a:ext>
            </a:extLst>
          </p:cNvPr>
          <p:cNvGrpSpPr/>
          <p:nvPr/>
        </p:nvGrpSpPr>
        <p:grpSpPr>
          <a:xfrm>
            <a:off x="4832913" y="1350557"/>
            <a:ext cx="809063" cy="281354"/>
            <a:chOff x="4304713" y="1400859"/>
            <a:chExt cx="809063" cy="2813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C1D308-96EA-0FF2-9C4A-4CD4358B4DF1}"/>
                </a:ext>
              </a:extLst>
            </p:cNvPr>
            <p:cNvSpPr/>
            <p:nvPr/>
          </p:nvSpPr>
          <p:spPr>
            <a:xfrm>
              <a:off x="4628270" y="1421902"/>
              <a:ext cx="485506" cy="2521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366E281-DF16-9BDD-9EB9-B35AA408A858}"/>
                </a:ext>
              </a:extLst>
            </p:cNvPr>
            <p:cNvSpPr/>
            <p:nvPr/>
          </p:nvSpPr>
          <p:spPr>
            <a:xfrm>
              <a:off x="4304713" y="1400859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19E9C-E1EC-3F52-C0C8-C05B0C357F9D}"/>
              </a:ext>
            </a:extLst>
          </p:cNvPr>
          <p:cNvGrpSpPr/>
          <p:nvPr/>
        </p:nvGrpSpPr>
        <p:grpSpPr>
          <a:xfrm>
            <a:off x="5353613" y="1660526"/>
            <a:ext cx="780487" cy="619124"/>
            <a:chOff x="4304713" y="1377453"/>
            <a:chExt cx="780487" cy="6191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270DC2-151A-4099-D682-3A73ACFE1FF4}"/>
                </a:ext>
              </a:extLst>
            </p:cNvPr>
            <p:cNvSpPr/>
            <p:nvPr/>
          </p:nvSpPr>
          <p:spPr>
            <a:xfrm>
              <a:off x="4628270" y="1377453"/>
              <a:ext cx="456930" cy="6191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880300-5A3E-C90A-E821-DB2B41ABFEEA}"/>
                </a:ext>
              </a:extLst>
            </p:cNvPr>
            <p:cNvSpPr/>
            <p:nvPr/>
          </p:nvSpPr>
          <p:spPr>
            <a:xfrm>
              <a:off x="4304713" y="1400859"/>
              <a:ext cx="281354" cy="2813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2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A3827-622D-507B-B067-D8BFF3C61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B9DE71-C4EC-3B65-B783-3981FD1525D3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52479-EA17-0E50-4D9F-C98367F69815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701F6-2D8B-7830-B41D-96A3B4FF8868}"/>
              </a:ext>
            </a:extLst>
          </p:cNvPr>
          <p:cNvSpPr txBox="1"/>
          <p:nvPr/>
        </p:nvSpPr>
        <p:spPr>
          <a:xfrm>
            <a:off x="2686739" y="2847886"/>
            <a:ext cx="681852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548FC7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***</a:t>
            </a:r>
            <a:r>
              <a:rPr lang="as-IN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as-IN" dirty="0">
                <a:solidFill>
                  <a:srgbClr val="548F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শিক্ষকের সহায়তায় তোমার তৈরি করা একটি ডকুমেন্টে ছবি যোগ কর।</a:t>
            </a:r>
            <a:endParaRPr lang="en-US" dirty="0">
              <a:solidFill>
                <a:srgbClr val="548F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12966</TotalTime>
  <Words>1509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Agency FB</vt:lpstr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Rajib Bakchi</dc:creator>
  <cp:lastModifiedBy>Rajib Bakchi</cp:lastModifiedBy>
  <cp:revision>1139</cp:revision>
  <dcterms:created xsi:type="dcterms:W3CDTF">2025-05-13T02:54:20Z</dcterms:created>
  <dcterms:modified xsi:type="dcterms:W3CDTF">2026-03-11T18:02:06Z</dcterms:modified>
</cp:coreProperties>
</file>