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6" r:id="rId3"/>
    <p:sldId id="258" r:id="rId4"/>
    <p:sldId id="259" r:id="rId5"/>
    <p:sldId id="260" r:id="rId6"/>
    <p:sldId id="262" r:id="rId7"/>
    <p:sldId id="263" r:id="rId8"/>
    <p:sldId id="273" r:id="rId9"/>
    <p:sldId id="275" r:id="rId10"/>
    <p:sldId id="269" r:id="rId11"/>
    <p:sldId id="270" r:id="rId12"/>
    <p:sldId id="271" r:id="rId13"/>
    <p:sldId id="272" r:id="rId14"/>
    <p:sldId id="264" r:id="rId15"/>
    <p:sldId id="265" r:id="rId16"/>
    <p:sldId id="266" r:id="rId17"/>
    <p:sldId id="267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52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5977"/>
            <a:ext cx="9012382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6400" y="280035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Welcome</a:t>
            </a:r>
            <a:endParaRPr lang="en-US" sz="4800" b="1" dirty="0">
              <a:solidFill>
                <a:srgbClr val="FFFF00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008" y="57150"/>
            <a:ext cx="8925791" cy="707886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Century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799" y="1276350"/>
            <a:ext cx="46482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a</a:t>
            </a:r>
            <a:r>
              <a:rPr lang="en-US" sz="2000" dirty="0" smtClean="0">
                <a:solidFill>
                  <a:srgbClr val="FF0000"/>
                </a:solidFill>
              </a:rPr>
              <a:t>.Scoring </a:t>
            </a:r>
            <a:r>
              <a:rPr lang="en-US" sz="2000" dirty="0">
                <a:solidFill>
                  <a:srgbClr val="FF0000"/>
                </a:solidFill>
              </a:rPr>
              <a:t>100 </a:t>
            </a:r>
            <a:r>
              <a:rPr lang="en-US" sz="2000" dirty="0" smtClean="0">
                <a:solidFill>
                  <a:srgbClr val="FF0000"/>
                </a:solidFill>
              </a:rPr>
              <a:t>runs by a batsman in cricket</a:t>
            </a:r>
          </a:p>
          <a:p>
            <a:r>
              <a:rPr lang="en-US" sz="2400" dirty="0" smtClean="0">
                <a:solidFill>
                  <a:srgbClr val="0000FF"/>
                </a:solidFill>
              </a:rPr>
              <a:t>b.100 years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49036"/>
            <a:ext cx="3384332" cy="38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2009" y="2647950"/>
            <a:ext cx="502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Watson scored a </a:t>
            </a:r>
            <a:r>
              <a:rPr lang="en-US" sz="2400" dirty="0" smtClean="0">
                <a:solidFill>
                  <a:srgbClr val="0000FF"/>
                </a:solidFill>
              </a:rPr>
              <a:t>century</a:t>
            </a:r>
            <a:r>
              <a:rPr lang="en-US" sz="2400" dirty="0" smtClean="0"/>
              <a:t> in T20 match</a:t>
            </a:r>
          </a:p>
          <a:p>
            <a:r>
              <a:rPr lang="en-US" sz="2400" dirty="0" smtClean="0"/>
              <a:t>We are living in 21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century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1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09549"/>
            <a:ext cx="8610600" cy="853679"/>
          </a:xfrm>
          <a:solidFill>
            <a:srgbClr val="0000FF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Undivided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0151"/>
            <a:ext cx="4343400" cy="289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7800" y="4095750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We are undivided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2588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7151"/>
            <a:ext cx="8991600" cy="838200"/>
          </a:xfrm>
          <a:solidFill>
            <a:srgbClr val="0000FF"/>
          </a:solidFill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Cooperative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1200"/>
            <a:ext cx="5029200" cy="22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0200" y="3181350"/>
            <a:ext cx="6324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Students are working together and helping one another in the picture.</a:t>
            </a:r>
          </a:p>
          <a:p>
            <a:r>
              <a:rPr lang="en-US" sz="2800" dirty="0" smtClean="0"/>
              <a:t>So they are </a:t>
            </a:r>
            <a:r>
              <a:rPr lang="en-US" sz="2800" dirty="0" smtClean="0">
                <a:solidFill>
                  <a:srgbClr val="0000FF"/>
                </a:solidFill>
              </a:rPr>
              <a:t>cooperative</a:t>
            </a:r>
            <a:endParaRPr lang="en-US" sz="2800" dirty="0">
              <a:solidFill>
                <a:srgbClr val="0000FF"/>
              </a:solidFill>
            </a:endParaRPr>
          </a:p>
          <a:p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76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857250"/>
          </a:xfrm>
          <a:solidFill>
            <a:srgbClr val="0000FF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Married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123950"/>
            <a:ext cx="4139513" cy="3124200"/>
          </a:xfrm>
        </p:spPr>
      </p:pic>
      <p:sp>
        <p:nvSpPr>
          <p:cNvPr id="5" name="TextBox 4"/>
          <p:cNvSpPr txBox="1"/>
          <p:nvPr/>
        </p:nvSpPr>
        <p:spPr>
          <a:xfrm>
            <a:off x="2514600" y="4400549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Both are married persons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340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05979"/>
            <a:ext cx="2133600" cy="536971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Section-C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7848600" cy="609599"/>
          </a:xfrm>
          <a:solidFill>
            <a:srgbClr val="0000FF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Read MCQ carefully and tick the correct answer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1721427"/>
            <a:ext cx="3429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Correct Answer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 c. women’s right's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a. village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b. Bangla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b.Bhagalpur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c. Bihar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705600" y="3981213"/>
            <a:ext cx="1981200" cy="40011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Time: 5 minutes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5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4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0" y="253483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Section-D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15148"/>
            <a:ext cx="8305799" cy="52322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Students will complete the chart individually and share</a:t>
            </a: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587176"/>
              </p:ext>
            </p:extLst>
          </p:nvPr>
        </p:nvGraphicFramePr>
        <p:xfrm>
          <a:off x="356755" y="1264345"/>
          <a:ext cx="8406245" cy="177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990600"/>
                <a:gridCol w="1295400"/>
                <a:gridCol w="1219200"/>
                <a:gridCol w="3377045"/>
              </a:tblGrid>
              <a:tr h="457200"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Begum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Rokeya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Occupation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Born in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Married in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Family 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Language 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Writer</a:t>
                      </a:r>
                      <a:r>
                        <a:rPr lang="en-US" baseline="0" dirty="0" smtClean="0"/>
                        <a:t> and social worker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96204"/>
              </p:ext>
            </p:extLst>
          </p:nvPr>
        </p:nvGraphicFramePr>
        <p:xfrm>
          <a:off x="380999" y="3105150"/>
          <a:ext cx="8420099" cy="177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9699"/>
                <a:gridCol w="990600"/>
                <a:gridCol w="1295400"/>
                <a:gridCol w="1219200"/>
                <a:gridCol w="3505200"/>
              </a:tblGrid>
              <a:tr h="457200">
                <a:tc gridSpan="5"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Begum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</a:rPr>
                        <a:t> Rokeya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Occupation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Born in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Married in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Family 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</a:rPr>
                        <a:t>Language </a:t>
                      </a:r>
                      <a:endParaRPr lang="en-US" sz="20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787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Writer</a:t>
                      </a:r>
                      <a:r>
                        <a:rPr lang="en-US" baseline="0" dirty="0" smtClean="0"/>
                        <a:t> and social worker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Landlord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Bangla</a:t>
                      </a:r>
                      <a:r>
                        <a:rPr lang="en-US" baseline="0" dirty="0" smtClean="0"/>
                        <a:t>, English, Arabic and </a:t>
                      </a:r>
                      <a:r>
                        <a:rPr lang="en-US" baseline="0" dirty="0" smtClean="0"/>
                        <a:t>Persian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05599" y="284260"/>
            <a:ext cx="1981200" cy="40011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Time: 5 minutes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72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5318" y="148936"/>
            <a:ext cx="1936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Section-E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725"/>
            <a:ext cx="8610601" cy="830997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Read the text silently and 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answer the following questions in group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9" y="2266950"/>
            <a:ext cx="86106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Begum Rokeya’s belief was that women should have same rights and opportunities like men in the society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She fought for women’s rights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She came from a Muslim’s landlord family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Many upper class Muslims learnt Arabic and Persian as a medium of education and communication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She learnt Bangla for great attraction of her mother tongue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75709" y="1682175"/>
            <a:ext cx="1854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Answers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295950"/>
            <a:ext cx="2209801" cy="40011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Time: 15 minutes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5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3350"/>
            <a:ext cx="8839200" cy="495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2597727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Thank </a:t>
            </a:r>
            <a:r>
              <a:rPr lang="en-US" sz="2400" b="1" dirty="0" smtClean="0">
                <a:solidFill>
                  <a:srgbClr val="0000FF"/>
                </a:solidFill>
                <a:latin typeface="Bookman Old Style" panose="02050604050505020204" pitchFamily="18" charset="0"/>
              </a:rPr>
              <a:t>you , everyone</a:t>
            </a:r>
            <a:endParaRPr lang="en-US" sz="2400" b="1" dirty="0">
              <a:solidFill>
                <a:srgbClr val="0000FF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sz="2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 for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  <a:latin typeface="Bookman Old Style" panose="02050604050505020204" pitchFamily="18" charset="0"/>
              </a:rPr>
              <a:t> your active participation in this lesson</a:t>
            </a:r>
          </a:p>
        </p:txBody>
      </p:sp>
    </p:spTree>
    <p:extLst>
      <p:ext uri="{BB962C8B-B14F-4D97-AF65-F5344CB8AC3E}">
        <p14:creationId xmlns:p14="http://schemas.microsoft.com/office/powerpoint/2010/main" val="254805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01084"/>
            <a:ext cx="8915400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Introduction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84" y="819150"/>
            <a:ext cx="1764632" cy="182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2800350"/>
            <a:ext cx="4038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FF"/>
                </a:solidFill>
              </a:rPr>
              <a:t>Md.Azizur</a:t>
            </a:r>
            <a:r>
              <a:rPr lang="en-US" sz="3600" b="1" dirty="0">
                <a:solidFill>
                  <a:srgbClr val="0000FF"/>
                </a:solidFill>
              </a:rPr>
              <a:t> Rahman</a:t>
            </a:r>
          </a:p>
          <a:p>
            <a:pPr algn="ctr"/>
            <a:r>
              <a:rPr lang="en-US" sz="2000" b="1" dirty="0"/>
              <a:t>Assistant Teacher, English</a:t>
            </a:r>
          </a:p>
          <a:p>
            <a:pPr algn="ctr"/>
            <a:r>
              <a:rPr lang="en-US" sz="2000" b="1" dirty="0" err="1"/>
              <a:t>Sangalshi</a:t>
            </a:r>
            <a:r>
              <a:rPr lang="en-US" sz="2000" b="1" dirty="0"/>
              <a:t> </a:t>
            </a:r>
            <a:r>
              <a:rPr lang="en-US" sz="2000" b="1" dirty="0" err="1"/>
              <a:t>Hazipara</a:t>
            </a:r>
            <a:r>
              <a:rPr lang="en-US" sz="2000" b="1" dirty="0"/>
              <a:t> </a:t>
            </a:r>
            <a:r>
              <a:rPr lang="en-US" sz="2000" b="1" dirty="0" err="1"/>
              <a:t>Alim</a:t>
            </a:r>
            <a:r>
              <a:rPr lang="en-US" sz="2000" b="1" dirty="0"/>
              <a:t> Madrasah</a:t>
            </a:r>
          </a:p>
          <a:p>
            <a:pPr algn="ctr"/>
            <a:r>
              <a:rPr lang="en-US" sz="2000" b="1" dirty="0" err="1"/>
              <a:t>Sadar</a:t>
            </a:r>
            <a:r>
              <a:rPr lang="en-US" sz="2000" b="1" dirty="0"/>
              <a:t>, </a:t>
            </a:r>
            <a:r>
              <a:rPr lang="en-US" sz="2000" b="1" dirty="0" err="1"/>
              <a:t>Nilphamari</a:t>
            </a:r>
            <a:endParaRPr lang="en-US" sz="2000" b="1" dirty="0"/>
          </a:p>
          <a:p>
            <a:pPr algn="ctr"/>
            <a:r>
              <a:rPr lang="en-US" sz="2000" b="1" dirty="0"/>
              <a:t>01728-463371</a:t>
            </a:r>
          </a:p>
          <a:p>
            <a:pPr algn="ctr"/>
            <a:r>
              <a:rPr lang="en-US" sz="2000" b="1" dirty="0"/>
              <a:t>azizurrahman348@gmail.com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29200" y="1428750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Subject	: English</a:t>
            </a:r>
          </a:p>
          <a:p>
            <a:r>
              <a:rPr lang="en-US" b="1" dirty="0" smtClean="0"/>
              <a:t>Class	: Seven</a:t>
            </a:r>
          </a:p>
          <a:p>
            <a:r>
              <a:rPr lang="en-US" b="1" dirty="0" smtClean="0"/>
              <a:t>Unit	: 5</a:t>
            </a:r>
          </a:p>
          <a:p>
            <a:r>
              <a:rPr lang="en-US" b="1" dirty="0" smtClean="0"/>
              <a:t>Lesson	: 1</a:t>
            </a:r>
          </a:p>
          <a:p>
            <a:r>
              <a:rPr lang="en-US" b="1" dirty="0" smtClean="0"/>
              <a:t>Time	: 50 minutes</a:t>
            </a:r>
          </a:p>
          <a:p>
            <a:r>
              <a:rPr lang="en-US" b="1" dirty="0" smtClean="0"/>
              <a:t>Date	:15/03/2026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6125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733550"/>
            <a:ext cx="8229600" cy="52322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Tell the names of some famous women in Bangladesh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98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" y="35064"/>
            <a:ext cx="9105900" cy="64633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Today’s our  topic:  Begum Rokeya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34200" y="819150"/>
            <a:ext cx="2057400" cy="40011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Open at page 49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89709"/>
            <a:ext cx="413997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26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7150"/>
            <a:ext cx="8991600" cy="857250"/>
          </a:xfrm>
          <a:solidFill>
            <a:srgbClr val="0000FF"/>
          </a:solidFill>
          <a:ln>
            <a:solidFill>
              <a:srgbClr val="0000FF"/>
            </a:solidFill>
          </a:ln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Learning outcomes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71550"/>
            <a:ext cx="9067800" cy="3623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00FF"/>
                </a:solidFill>
              </a:rPr>
              <a:t>After studying this lesson, we will be able 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a</a:t>
            </a:r>
            <a:r>
              <a:rPr lang="en-US" sz="2800" dirty="0" smtClean="0"/>
              <a:t>sk and answer the questions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t</a:t>
            </a:r>
            <a:r>
              <a:rPr lang="en-US" sz="2800" dirty="0" smtClean="0"/>
              <a:t>alk about people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/>
              <a:t>r</a:t>
            </a:r>
            <a:r>
              <a:rPr lang="en-US" sz="2800" dirty="0" smtClean="0"/>
              <a:t>ead and understand the text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91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790700"/>
            <a:ext cx="426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</a:rPr>
              <a:t>Look at the picture. Ask and answer these questions in pair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/>
              <a:t>Who is the  woman?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2000" dirty="0" smtClean="0"/>
              <a:t>What do you know about her?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521383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Section: A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86" y="317834"/>
            <a:ext cx="3900714" cy="431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9309" y="3899218"/>
            <a:ext cx="1981200" cy="40011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Time: 5 minutes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95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1" y="160710"/>
            <a:ext cx="8763000" cy="46166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</a:rPr>
              <a:t>S</a:t>
            </a:r>
            <a:r>
              <a:rPr lang="en-US" sz="2400" dirty="0" err="1" smtClean="0">
                <a:solidFill>
                  <a:schemeClr val="bg1"/>
                </a:solidFill>
              </a:rPr>
              <a:t>Read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the text aloud for correct </a:t>
            </a:r>
            <a:r>
              <a:rPr lang="en-US" sz="2400" dirty="0" smtClean="0">
                <a:solidFill>
                  <a:schemeClr val="bg1"/>
                </a:solidFill>
              </a:rPr>
              <a:t>pronunciation (</a:t>
            </a:r>
            <a:r>
              <a:rPr lang="en-US" sz="2400" b="1" dirty="0" smtClean="0">
                <a:solidFill>
                  <a:schemeClr val="bg1"/>
                </a:solidFill>
              </a:rPr>
              <a:t>10 minutes)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9" y="838200"/>
            <a:ext cx="8458199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13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90935"/>
            <a:ext cx="8382000" cy="397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133350"/>
            <a:ext cx="8839200" cy="40011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chemeClr val="bg1"/>
                </a:solidFill>
              </a:rPr>
              <a:t>Read </a:t>
            </a:r>
            <a:r>
              <a:rPr lang="en-US" sz="2000" dirty="0">
                <a:solidFill>
                  <a:schemeClr val="bg1"/>
                </a:solidFill>
              </a:rPr>
              <a:t>the text silently and identify unknown words from the text (</a:t>
            </a:r>
            <a:r>
              <a:rPr lang="en-US" sz="2000" b="1" dirty="0">
                <a:solidFill>
                  <a:schemeClr val="bg1"/>
                </a:solidFill>
              </a:rPr>
              <a:t>10 minutes)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26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276350"/>
            <a:ext cx="3200400" cy="339447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Century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 smtClean="0"/>
              <a:t>Century</a:t>
            </a:r>
            <a:endParaRPr lang="en-US" sz="40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Undivided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Cooperative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Married</a:t>
            </a:r>
          </a:p>
          <a:p>
            <a:endParaRPr lang="en-US" dirty="0"/>
          </a:p>
        </p:txBody>
      </p:sp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228600" y="213569"/>
            <a:ext cx="8686800" cy="769441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New words identified by the students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4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343</Words>
  <Application>Microsoft Office PowerPoint</Application>
  <PresentationFormat>On-screen Show (16:9)</PresentationFormat>
  <Paragraphs>90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Learning outcomes</vt:lpstr>
      <vt:lpstr>PowerPoint Presentation</vt:lpstr>
      <vt:lpstr>PowerPoint Presentation</vt:lpstr>
      <vt:lpstr>PowerPoint Presentation</vt:lpstr>
      <vt:lpstr>New words identified by the students</vt:lpstr>
      <vt:lpstr>PowerPoint Presentation</vt:lpstr>
      <vt:lpstr>Undivided</vt:lpstr>
      <vt:lpstr>Cooperative</vt:lpstr>
      <vt:lpstr>Married</vt:lpstr>
      <vt:lpstr>Section-C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ROHID COMPUTER</dc:creator>
  <cp:lastModifiedBy>ROHID COMPUTER</cp:lastModifiedBy>
  <cp:revision>44</cp:revision>
  <dcterms:created xsi:type="dcterms:W3CDTF">2006-08-16T00:00:00Z</dcterms:created>
  <dcterms:modified xsi:type="dcterms:W3CDTF">2026-03-14T18:28:32Z</dcterms:modified>
</cp:coreProperties>
</file>