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4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0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5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6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8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7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1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0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1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A451-0221-468F-BFC7-60AC0A377014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9CA31-07DA-4239-A5D6-7851E38E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1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04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385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Mahmudun Nabi</dc:creator>
  <cp:lastModifiedBy>Md. Mahmudun Nabi</cp:lastModifiedBy>
  <cp:revision>4</cp:revision>
  <dcterms:created xsi:type="dcterms:W3CDTF">2026-05-02T15:25:19Z</dcterms:created>
  <dcterms:modified xsi:type="dcterms:W3CDTF">2026-05-02T15:45:23Z</dcterms:modified>
</cp:coreProperties>
</file>