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6" r:id="rId2"/>
    <p:sldId id="270" r:id="rId3"/>
    <p:sldId id="280" r:id="rId4"/>
    <p:sldId id="269" r:id="rId5"/>
    <p:sldId id="271" r:id="rId6"/>
    <p:sldId id="256" r:id="rId7"/>
    <p:sldId id="258" r:id="rId8"/>
    <p:sldId id="259" r:id="rId9"/>
    <p:sldId id="260" r:id="rId10"/>
    <p:sldId id="261" r:id="rId11"/>
    <p:sldId id="262" r:id="rId12"/>
    <p:sldId id="263" r:id="rId13"/>
    <p:sldId id="264" r:id="rId14"/>
    <p:sldId id="265" r:id="rId15"/>
    <p:sldId id="272" r:id="rId16"/>
    <p:sldId id="277" r:id="rId17"/>
    <p:sldId id="278" r:id="rId18"/>
    <p:sldId id="282" r:id="rId19"/>
    <p:sldId id="283" r:id="rId20"/>
    <p:sldId id="273" r:id="rId21"/>
    <p:sldId id="274" r:id="rId22"/>
    <p:sldId id="27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50" d="100"/>
          <a:sy n="50" d="100"/>
        </p:scale>
        <p:origin x="-1736" y="-3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7E169F-771A-4F03-BBF7-A917BF964BDE}" type="datetimeFigureOut">
              <a:rPr lang="en-US" smtClean="0"/>
              <a:pPr/>
              <a:t>5/7/2026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D6D937-BA9A-4CF4-B1B2-68F9CCE5C1C1}" type="slidenum">
              <a:rPr lang="en-US" smtClean="0"/>
              <a:pPr/>
              <a:t>‹#›</a:t>
            </a:fld>
            <a:endParaRPr lang="en-US"/>
          </a:p>
        </p:txBody>
      </p:sp>
    </p:spTree>
  </p:cSld>
  <p:clrMapOvr>
    <a:masterClrMapping/>
  </p:clrMapOvr>
  <p:transition>
    <p:wipe dir="r"/>
    <p:sndAc>
      <p:stSnd>
        <p:snd r:embed="rId1" name="chimes.wav" builtIn="1"/>
      </p:stSnd>
    </p:sndAc>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7E169F-771A-4F03-BBF7-A917BF964BDE}" type="datetimeFigureOut">
              <a:rPr lang="en-US" smtClean="0"/>
              <a:pPr/>
              <a:t>5/7/2026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D6D937-BA9A-4CF4-B1B2-68F9CCE5C1C1}" type="slidenum">
              <a:rPr lang="en-US" smtClean="0"/>
              <a:pPr/>
              <a:t>‹#›</a:t>
            </a:fld>
            <a:endParaRPr lang="en-US"/>
          </a:p>
        </p:txBody>
      </p:sp>
    </p:spTree>
  </p:cSld>
  <p:clrMapOvr>
    <a:masterClrMapping/>
  </p:clrMapOvr>
  <p:transition>
    <p:wipe dir="r"/>
    <p:sndAc>
      <p:stSnd>
        <p:snd r:embed="rId1" name="chimes.wav" builtIn="1"/>
      </p:stSnd>
    </p:sndAc>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7E169F-771A-4F03-BBF7-A917BF964BDE}" type="datetimeFigureOut">
              <a:rPr lang="en-US" smtClean="0"/>
              <a:pPr/>
              <a:t>5/7/2026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D6D937-BA9A-4CF4-B1B2-68F9CCE5C1C1}" type="slidenum">
              <a:rPr lang="en-US" smtClean="0"/>
              <a:pPr/>
              <a:t>‹#›</a:t>
            </a:fld>
            <a:endParaRPr lang="en-US"/>
          </a:p>
        </p:txBody>
      </p:sp>
    </p:spTree>
  </p:cSld>
  <p:clrMapOvr>
    <a:masterClrMapping/>
  </p:clrMapOvr>
  <p:transition>
    <p:wipe dir="r"/>
    <p:sndAc>
      <p:stSnd>
        <p:snd r:embed="rId1" name="chimes.wav" builtIn="1"/>
      </p:stSnd>
    </p:sndAc>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7E169F-771A-4F03-BBF7-A917BF964BDE}" type="datetimeFigureOut">
              <a:rPr lang="en-US" smtClean="0"/>
              <a:pPr/>
              <a:t>5/7/2026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D6D937-BA9A-4CF4-B1B2-68F9CCE5C1C1}" type="slidenum">
              <a:rPr lang="en-US" smtClean="0"/>
              <a:pPr/>
              <a:t>‹#›</a:t>
            </a:fld>
            <a:endParaRPr lang="en-US"/>
          </a:p>
        </p:txBody>
      </p:sp>
    </p:spTree>
  </p:cSld>
  <p:clrMapOvr>
    <a:masterClrMapping/>
  </p:clrMapOvr>
  <p:transition>
    <p:wipe dir="r"/>
    <p:sndAc>
      <p:stSnd>
        <p:snd r:embed="rId1" name="chimes.wav" builtIn="1"/>
      </p:stSnd>
    </p:sndAc>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7E169F-771A-4F03-BBF7-A917BF964BDE}" type="datetimeFigureOut">
              <a:rPr lang="en-US" smtClean="0"/>
              <a:pPr/>
              <a:t>5/7/2026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D6D937-BA9A-4CF4-B1B2-68F9CCE5C1C1}" type="slidenum">
              <a:rPr lang="en-US" smtClean="0"/>
              <a:pPr/>
              <a:t>‹#›</a:t>
            </a:fld>
            <a:endParaRPr lang="en-US"/>
          </a:p>
        </p:txBody>
      </p:sp>
    </p:spTree>
  </p:cSld>
  <p:clrMapOvr>
    <a:masterClrMapping/>
  </p:clrMapOvr>
  <p:transition>
    <p:wipe dir="r"/>
    <p:sndAc>
      <p:stSnd>
        <p:snd r:embed="rId1" name="chimes.wav" builtIn="1"/>
      </p:stSnd>
    </p:sndAc>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7E169F-771A-4F03-BBF7-A917BF964BDE}" type="datetimeFigureOut">
              <a:rPr lang="en-US" smtClean="0"/>
              <a:pPr/>
              <a:t>5/7/2026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D6D937-BA9A-4CF4-B1B2-68F9CCE5C1C1}" type="slidenum">
              <a:rPr lang="en-US" smtClean="0"/>
              <a:pPr/>
              <a:t>‹#›</a:t>
            </a:fld>
            <a:endParaRPr lang="en-US"/>
          </a:p>
        </p:txBody>
      </p:sp>
    </p:spTree>
  </p:cSld>
  <p:clrMapOvr>
    <a:masterClrMapping/>
  </p:clrMapOvr>
  <p:transition>
    <p:wipe dir="r"/>
    <p:sndAc>
      <p:stSnd>
        <p:snd r:embed="rId1" name="chimes.wav" builtIn="1"/>
      </p:stSnd>
    </p:sndAc>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7E169F-771A-4F03-BBF7-A917BF964BDE}" type="datetimeFigureOut">
              <a:rPr lang="en-US" smtClean="0"/>
              <a:pPr/>
              <a:t>5/7/2026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D6D937-BA9A-4CF4-B1B2-68F9CCE5C1C1}" type="slidenum">
              <a:rPr lang="en-US" smtClean="0"/>
              <a:pPr/>
              <a:t>‹#›</a:t>
            </a:fld>
            <a:endParaRPr lang="en-US"/>
          </a:p>
        </p:txBody>
      </p:sp>
    </p:spTree>
  </p:cSld>
  <p:clrMapOvr>
    <a:masterClrMapping/>
  </p:clrMapOvr>
  <p:transition>
    <p:wipe dir="r"/>
    <p:sndAc>
      <p:stSnd>
        <p:snd r:embed="rId1" name="chimes.wav" builtIn="1"/>
      </p:stSnd>
    </p:sndAc>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7E169F-771A-4F03-BBF7-A917BF964BDE}" type="datetimeFigureOut">
              <a:rPr lang="en-US" smtClean="0"/>
              <a:pPr/>
              <a:t>5/7/2026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D6D937-BA9A-4CF4-B1B2-68F9CCE5C1C1}" type="slidenum">
              <a:rPr lang="en-US" smtClean="0"/>
              <a:pPr/>
              <a:t>‹#›</a:t>
            </a:fld>
            <a:endParaRPr lang="en-US"/>
          </a:p>
        </p:txBody>
      </p:sp>
    </p:spTree>
  </p:cSld>
  <p:clrMapOvr>
    <a:masterClrMapping/>
  </p:clrMapOvr>
  <p:transition>
    <p:wipe dir="r"/>
    <p:sndAc>
      <p:stSnd>
        <p:snd r:embed="rId1" name="chimes.wav" builtIn="1"/>
      </p:stSnd>
    </p:sndAc>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E169F-771A-4F03-BBF7-A917BF964BDE}" type="datetimeFigureOut">
              <a:rPr lang="en-US" smtClean="0"/>
              <a:pPr/>
              <a:t>5/7/2026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D6D937-BA9A-4CF4-B1B2-68F9CCE5C1C1}" type="slidenum">
              <a:rPr lang="en-US" smtClean="0"/>
              <a:pPr/>
              <a:t>‹#›</a:t>
            </a:fld>
            <a:endParaRPr lang="en-US"/>
          </a:p>
        </p:txBody>
      </p:sp>
    </p:spTree>
  </p:cSld>
  <p:clrMapOvr>
    <a:masterClrMapping/>
  </p:clrMapOvr>
  <p:transition>
    <p:wipe dir="r"/>
    <p:sndAc>
      <p:stSnd>
        <p:snd r:embed="rId1" name="chimes.wav" builtIn="1"/>
      </p:stSnd>
    </p:sndAc>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7E169F-771A-4F03-BBF7-A917BF964BDE}" type="datetimeFigureOut">
              <a:rPr lang="en-US" smtClean="0"/>
              <a:pPr/>
              <a:t>5/7/2026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D6D937-BA9A-4CF4-B1B2-68F9CCE5C1C1}" type="slidenum">
              <a:rPr lang="en-US" smtClean="0"/>
              <a:pPr/>
              <a:t>‹#›</a:t>
            </a:fld>
            <a:endParaRPr lang="en-US"/>
          </a:p>
        </p:txBody>
      </p:sp>
    </p:spTree>
  </p:cSld>
  <p:clrMapOvr>
    <a:masterClrMapping/>
  </p:clrMapOvr>
  <p:transition>
    <p:wipe dir="r"/>
    <p:sndAc>
      <p:stSnd>
        <p:snd r:embed="rId1" name="chimes.wav" builtIn="1"/>
      </p:stSnd>
    </p:sndAc>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7E169F-771A-4F03-BBF7-A917BF964BDE}" type="datetimeFigureOut">
              <a:rPr lang="en-US" smtClean="0"/>
              <a:pPr/>
              <a:t>5/7/2026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D6D937-BA9A-4CF4-B1B2-68F9CCE5C1C1}" type="slidenum">
              <a:rPr lang="en-US" smtClean="0"/>
              <a:pPr/>
              <a:t>‹#›</a:t>
            </a:fld>
            <a:endParaRPr lang="en-US"/>
          </a:p>
        </p:txBody>
      </p:sp>
    </p:spTree>
  </p:cSld>
  <p:clrMapOvr>
    <a:masterClrMapping/>
  </p:clrMapOvr>
  <p:transition>
    <p:wipe dir="r"/>
    <p:sndAc>
      <p:stSnd>
        <p:snd r:embed="rId1" name="chimes.wav" builtIn="1"/>
      </p:stSnd>
    </p:sndAc>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7E169F-771A-4F03-BBF7-A917BF964BDE}" type="datetimeFigureOut">
              <a:rPr lang="en-US" smtClean="0"/>
              <a:pPr/>
              <a:t>5/7/2026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D6D937-BA9A-4CF4-B1B2-68F9CCE5C1C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wipe dir="r"/>
    <p:sndAc>
      <p:stSnd>
        <p:snd r:embed="rId13" name="chimes.wav" builtIn="1"/>
      </p:stSnd>
    </p:sndAc>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style>
          <a:lnRef idx="0">
            <a:schemeClr val="accent2"/>
          </a:lnRef>
          <a:fillRef idx="3">
            <a:schemeClr val="accent2"/>
          </a:fillRef>
          <a:effectRef idx="3">
            <a:schemeClr val="accent2"/>
          </a:effectRef>
          <a:fontRef idx="minor">
            <a:schemeClr val="lt1"/>
          </a:fontRef>
        </p:style>
        <p:txBody>
          <a:bodyPr>
            <a:normAutofit/>
          </a:bodyPr>
          <a:lstStyle/>
          <a:p>
            <a:r>
              <a:rPr lang="en-US" sz="4800" dirty="0" err="1" smtClean="0">
                <a:latin typeface="NikoshBAN"/>
              </a:rPr>
              <a:t>স্বাগতম</a:t>
            </a:r>
            <a:endParaRPr lang="en-US" sz="4800" dirty="0">
              <a:latin typeface="NikoshBAN"/>
            </a:endParaRPr>
          </a:p>
        </p:txBody>
      </p:sp>
      <p:sp>
        <p:nvSpPr>
          <p:cNvPr id="11266" name="AutoShape 2" descr="এলো আষাঢ়, ফুটেছে কদম (ফটোস্টো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68" name="AutoShape 4" descr="এলো আষাঢ়, ফুটেছে কদম (ফটোস্টো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70" name="AutoShape 6" descr="এলো আষাঢ়, ফুটেছে কদম (ফটোস্টো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72" name="AutoShape 8" descr="এলো আষাঢ়, ফুটেছে কদম (ফটোস্টো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74" name="AutoShape 10" descr="এলো আষাঢ়, ফুটেছে কদম (ফটোস্টো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 name="Picture 8" descr="download (5).jfif"/>
          <p:cNvPicPr>
            <a:picLocks noChangeAspect="1"/>
          </p:cNvPicPr>
          <p:nvPr/>
        </p:nvPicPr>
        <p:blipFill>
          <a:blip r:embed="rId3">
            <a:lum contrast="20000"/>
          </a:blip>
          <a:stretch>
            <a:fillRect/>
          </a:stretch>
        </p:blipFill>
        <p:spPr>
          <a:xfrm>
            <a:off x="990600" y="1828800"/>
            <a:ext cx="7390933" cy="3886200"/>
          </a:xfrm>
          <a:prstGeom prst="rect">
            <a:avLst/>
          </a:prstGeom>
        </p:spPr>
      </p:pic>
      <p:pic>
        <p:nvPicPr>
          <p:cNvPr id="10" name="Picture 9" descr="images.png"/>
          <p:cNvPicPr>
            <a:picLocks noChangeAspect="1"/>
          </p:cNvPicPr>
          <p:nvPr/>
        </p:nvPicPr>
        <p:blipFill>
          <a:blip r:embed="rId4">
            <a:clrChange>
              <a:clrFrom>
                <a:srgbClr val="FFFFFF"/>
              </a:clrFrom>
              <a:clrTo>
                <a:srgbClr val="FFFFFF">
                  <a:alpha val="0"/>
                </a:srgbClr>
              </a:clrTo>
            </a:clrChange>
          </a:blip>
          <a:stretch>
            <a:fillRect/>
          </a:stretch>
        </p:blipFill>
        <p:spPr>
          <a:xfrm rot="10800000">
            <a:off x="5715000" y="3482578"/>
            <a:ext cx="3429000" cy="3375422"/>
          </a:xfrm>
          <a:prstGeom prst="rect">
            <a:avLst/>
          </a:prstGeom>
        </p:spPr>
      </p:pic>
    </p:spTree>
  </p:cSld>
  <p:clrMapOvr>
    <a:masterClrMapping/>
  </p:clrMapOvr>
  <p:transition>
    <p:wipe dir="r"/>
    <p:sndAc>
      <p:stSnd>
        <p:snd r:embed="rId2" name="chimes.wav" builtIn="1"/>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s.png"/>
          <p:cNvPicPr>
            <a:picLocks noChangeAspect="1"/>
          </p:cNvPicPr>
          <p:nvPr/>
        </p:nvPicPr>
        <p:blipFill>
          <a:blip r:embed="rId3">
            <a:clrChange>
              <a:clrFrom>
                <a:srgbClr val="FFFFFF"/>
              </a:clrFrom>
              <a:clrTo>
                <a:srgbClr val="FFFFFF">
                  <a:alpha val="0"/>
                </a:srgbClr>
              </a:clrTo>
            </a:clrChange>
          </a:blip>
          <a:stretch>
            <a:fillRect/>
          </a:stretch>
        </p:blipFill>
        <p:spPr>
          <a:xfrm rot="10800000">
            <a:off x="7543800" y="5282801"/>
            <a:ext cx="1600200" cy="1575197"/>
          </a:xfrm>
          <a:prstGeom prst="rect">
            <a:avLst/>
          </a:prstGeom>
        </p:spPr>
      </p:pic>
      <p:sp>
        <p:nvSpPr>
          <p:cNvPr id="11" name="Rectangle 10"/>
          <p:cNvSpPr/>
          <p:nvPr/>
        </p:nvSpPr>
        <p:spPr>
          <a:xfrm>
            <a:off x="381000" y="1447800"/>
            <a:ext cx="8382000" cy="1938992"/>
          </a:xfrm>
          <a:prstGeom prst="rect">
            <a:avLst/>
          </a:prstGeom>
        </p:spPr>
        <p:txBody>
          <a:bodyPr wrap="square">
            <a:spAutoFit/>
          </a:bodyPr>
          <a:lstStyle/>
          <a:p>
            <a:r>
              <a:rPr lang="as-IN" sz="2400" b="1" dirty="0" smtClean="0"/>
              <a:t>১. সফটওয়্যার ইনস্টলেশন (</a:t>
            </a:r>
            <a:r>
              <a:rPr lang="en-US" sz="2400" b="1" dirty="0" smtClean="0"/>
              <a:t>Software Installation)</a:t>
            </a:r>
          </a:p>
          <a:p>
            <a:r>
              <a:rPr lang="as-IN" sz="2400" b="1" dirty="0" smtClean="0"/>
              <a:t>সফটওয়্যার ইনস্টলেশন হলো এমন একটি প্রক্রিয়া যার মাধ্যমে একটি নতুন প্রোগ্রামকে কম্পিউটারের হার্ডডিস্কে স্থাপন করা হয় এবং অপারেটিং সিস্টেমের সাথে যুক্ত করা হয় যাতে এটি সঠিকভাবে চলতে পারে।</a:t>
            </a:r>
            <a:endParaRPr lang="as-IN" sz="2400" b="1" dirty="0"/>
          </a:p>
        </p:txBody>
      </p:sp>
      <p:sp>
        <p:nvSpPr>
          <p:cNvPr id="12" name="Rectangle 11"/>
          <p:cNvSpPr/>
          <p:nvPr/>
        </p:nvSpPr>
        <p:spPr>
          <a:xfrm>
            <a:off x="457200" y="533400"/>
            <a:ext cx="8305800" cy="461665"/>
          </a:xfrm>
          <a:prstGeom prst="rect">
            <a:avLst/>
          </a:prstGeom>
          <a:ln w="38100">
            <a:solidFill>
              <a:srgbClr val="FF0000"/>
            </a:solidFill>
          </a:ln>
        </p:spPr>
        <p:txBody>
          <a:bodyPr wrap="square">
            <a:spAutoFit/>
          </a:bodyPr>
          <a:lstStyle/>
          <a:p>
            <a:pPr algn="ctr"/>
            <a:r>
              <a:rPr lang="as-IN" sz="2400" b="1" dirty="0" smtClean="0"/>
              <a:t>সফটওয়্যার ইনস্টলেশন ও আনইনস্টলেশন কি</a:t>
            </a:r>
            <a:endParaRPr lang="en-US" sz="2400" b="1" dirty="0"/>
          </a:p>
        </p:txBody>
      </p:sp>
      <p:sp>
        <p:nvSpPr>
          <p:cNvPr id="13" name="Rectangle 12"/>
          <p:cNvSpPr/>
          <p:nvPr/>
        </p:nvSpPr>
        <p:spPr>
          <a:xfrm>
            <a:off x="457200" y="3657600"/>
            <a:ext cx="8229600" cy="1569660"/>
          </a:xfrm>
          <a:prstGeom prst="rect">
            <a:avLst/>
          </a:prstGeom>
        </p:spPr>
        <p:txBody>
          <a:bodyPr wrap="square">
            <a:spAutoFit/>
          </a:bodyPr>
          <a:lstStyle/>
          <a:p>
            <a:r>
              <a:rPr lang="as-IN" sz="2400" b="1" dirty="0" smtClean="0"/>
              <a:t>২. সফটওয়্যার আনইনস্টলেশন (</a:t>
            </a:r>
            <a:r>
              <a:rPr lang="en-US" sz="2400" b="1" dirty="0" smtClean="0"/>
              <a:t>Software </a:t>
            </a:r>
            <a:r>
              <a:rPr lang="en-US" sz="2400" b="1" dirty="0" err="1" smtClean="0"/>
              <a:t>Uninstallation</a:t>
            </a:r>
            <a:r>
              <a:rPr lang="en-US" sz="2400" b="1" dirty="0" smtClean="0"/>
              <a:t>)</a:t>
            </a:r>
          </a:p>
          <a:p>
            <a:r>
              <a:rPr lang="as-IN" sz="2400" b="1" dirty="0" smtClean="0"/>
              <a:t>যখন কোনো সফটওয়্যারের আর প্রয়োজন থাকে না, তখন সেটি কম্পিউটার থেকে স্থায়ীভাবে মুছে ফেলার প্রক্রিয়াকে আনইনস্টলেশন বলে।</a:t>
            </a:r>
            <a:endParaRPr lang="as-IN" sz="2400" b="1" dirty="0"/>
          </a:p>
        </p:txBody>
      </p:sp>
    </p:spTree>
  </p:cSld>
  <p:clrMapOvr>
    <a:masterClrMapping/>
  </p:clrMapOvr>
  <p:transition>
    <p:wipe dir="r"/>
    <p:sndAc>
      <p:stSnd>
        <p:snd r:embed="rId2" name="chimes.wav" builtIn="1"/>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s.png"/>
          <p:cNvPicPr>
            <a:picLocks noChangeAspect="1"/>
          </p:cNvPicPr>
          <p:nvPr/>
        </p:nvPicPr>
        <p:blipFill>
          <a:blip r:embed="rId3">
            <a:clrChange>
              <a:clrFrom>
                <a:srgbClr val="FFFFFF"/>
              </a:clrFrom>
              <a:clrTo>
                <a:srgbClr val="FFFFFF">
                  <a:alpha val="0"/>
                </a:srgbClr>
              </a:clrTo>
            </a:clrChange>
          </a:blip>
          <a:stretch>
            <a:fillRect/>
          </a:stretch>
        </p:blipFill>
        <p:spPr>
          <a:xfrm rot="10800000">
            <a:off x="7543800" y="5282801"/>
            <a:ext cx="1600200" cy="1575197"/>
          </a:xfrm>
          <a:prstGeom prst="rect">
            <a:avLst/>
          </a:prstGeom>
        </p:spPr>
      </p:pic>
      <p:pic>
        <p:nvPicPr>
          <p:cNvPr id="11265" name="Picture 1"/>
          <p:cNvPicPr>
            <a:picLocks noChangeAspect="1" noChangeArrowheads="1"/>
          </p:cNvPicPr>
          <p:nvPr/>
        </p:nvPicPr>
        <p:blipFill>
          <a:blip r:embed="rId4"/>
          <a:srcRect/>
          <a:stretch>
            <a:fillRect/>
          </a:stretch>
        </p:blipFill>
        <p:spPr bwMode="auto">
          <a:xfrm>
            <a:off x="228600" y="1295400"/>
            <a:ext cx="8561070" cy="2971800"/>
          </a:xfrm>
          <a:prstGeom prst="rect">
            <a:avLst/>
          </a:prstGeom>
          <a:noFill/>
          <a:ln w="9525">
            <a:noFill/>
            <a:miter lim="800000"/>
            <a:headEnd/>
            <a:tailEnd/>
          </a:ln>
          <a:effectLst/>
        </p:spPr>
      </p:pic>
      <p:pic>
        <p:nvPicPr>
          <p:cNvPr id="11266" name="Picture 2"/>
          <p:cNvPicPr>
            <a:picLocks noChangeAspect="1" noChangeArrowheads="1"/>
          </p:cNvPicPr>
          <p:nvPr/>
        </p:nvPicPr>
        <p:blipFill>
          <a:blip r:embed="rId5"/>
          <a:srcRect/>
          <a:stretch>
            <a:fillRect/>
          </a:stretch>
        </p:blipFill>
        <p:spPr bwMode="auto">
          <a:xfrm>
            <a:off x="228600" y="4343400"/>
            <a:ext cx="4800600" cy="2276475"/>
          </a:xfrm>
          <a:prstGeom prst="rect">
            <a:avLst/>
          </a:prstGeom>
          <a:noFill/>
          <a:ln w="9525">
            <a:noFill/>
            <a:miter lim="800000"/>
            <a:headEnd/>
            <a:tailEnd/>
          </a:ln>
          <a:effectLst/>
        </p:spPr>
      </p:pic>
      <p:pic>
        <p:nvPicPr>
          <p:cNvPr id="11267" name="Picture 3"/>
          <p:cNvPicPr>
            <a:picLocks noChangeAspect="1" noChangeArrowheads="1"/>
          </p:cNvPicPr>
          <p:nvPr/>
        </p:nvPicPr>
        <p:blipFill>
          <a:blip r:embed="rId6" cstate="email"/>
          <a:srcRect/>
          <a:stretch>
            <a:fillRect/>
          </a:stretch>
        </p:blipFill>
        <p:spPr bwMode="auto">
          <a:xfrm>
            <a:off x="5257800" y="5029200"/>
            <a:ext cx="3272204" cy="1219200"/>
          </a:xfrm>
          <a:prstGeom prst="rect">
            <a:avLst/>
          </a:prstGeom>
          <a:noFill/>
          <a:ln w="9525">
            <a:noFill/>
            <a:miter lim="800000"/>
            <a:headEnd/>
            <a:tailEnd/>
          </a:ln>
          <a:effectLst/>
        </p:spPr>
      </p:pic>
      <p:sp>
        <p:nvSpPr>
          <p:cNvPr id="13" name="Rectangle 12"/>
          <p:cNvSpPr/>
          <p:nvPr/>
        </p:nvSpPr>
        <p:spPr>
          <a:xfrm>
            <a:off x="762000" y="457200"/>
            <a:ext cx="7772400" cy="461665"/>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as-IN" sz="2400" b="1" dirty="0" smtClean="0"/>
              <a:t>সফটওয়্যার ইনস্টলেশন ও আনইনস্টলেশন এর ছবি</a:t>
            </a:r>
            <a:endParaRPr lang="en-US" sz="2400" b="1" dirty="0"/>
          </a:p>
        </p:txBody>
      </p:sp>
    </p:spTree>
  </p:cSld>
  <p:clrMapOvr>
    <a:masterClrMapping/>
  </p:clrMapOvr>
  <p:transition>
    <p:wipe dir="r"/>
    <p:sndAc>
      <p:stSnd>
        <p:snd r:embed="rId2" name="chimes.wav" builtIn="1"/>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ages.png"/>
          <p:cNvPicPr>
            <a:picLocks noChangeAspect="1"/>
          </p:cNvPicPr>
          <p:nvPr/>
        </p:nvPicPr>
        <p:blipFill>
          <a:blip r:embed="rId3">
            <a:clrChange>
              <a:clrFrom>
                <a:srgbClr val="FFFFFF"/>
              </a:clrFrom>
              <a:clrTo>
                <a:srgbClr val="FFFFFF">
                  <a:alpha val="0"/>
                </a:srgbClr>
              </a:clrTo>
            </a:clrChange>
          </a:blip>
          <a:stretch>
            <a:fillRect/>
          </a:stretch>
        </p:blipFill>
        <p:spPr>
          <a:xfrm rot="10800000">
            <a:off x="7543800" y="5359002"/>
            <a:ext cx="1600200" cy="1575197"/>
          </a:xfrm>
          <a:prstGeom prst="rect">
            <a:avLst/>
          </a:prstGeom>
        </p:spPr>
      </p:pic>
      <p:sp>
        <p:nvSpPr>
          <p:cNvPr id="8" name="Rectangle 7"/>
          <p:cNvSpPr/>
          <p:nvPr/>
        </p:nvSpPr>
        <p:spPr>
          <a:xfrm>
            <a:off x="1600200" y="609600"/>
            <a:ext cx="5907386" cy="707886"/>
          </a:xfrm>
          <a:prstGeom prst="rect">
            <a:avLst/>
          </a:prstGeom>
        </p:spPr>
        <p:txBody>
          <a:bodyPr wrap="none">
            <a:spAutoFit/>
          </a:bodyPr>
          <a:lstStyle/>
          <a:p>
            <a:r>
              <a:rPr lang="as-IN" sz="4000" b="1" dirty="0" smtClean="0">
                <a:solidFill>
                  <a:schemeClr val="accent6">
                    <a:lumMod val="75000"/>
                  </a:schemeClr>
                </a:solidFill>
              </a:rPr>
              <a:t>সাইবার ঝুঁকি (</a:t>
            </a:r>
            <a:r>
              <a:rPr lang="en-US" sz="4000" b="1" dirty="0" smtClean="0">
                <a:solidFill>
                  <a:schemeClr val="accent6">
                    <a:lumMod val="75000"/>
                  </a:schemeClr>
                </a:solidFill>
              </a:rPr>
              <a:t>Cyber Risk)</a:t>
            </a:r>
            <a:endParaRPr lang="en-US" sz="4000" b="1" dirty="0">
              <a:solidFill>
                <a:schemeClr val="accent6">
                  <a:lumMod val="75000"/>
                </a:schemeClr>
              </a:solidFill>
            </a:endParaRPr>
          </a:p>
        </p:txBody>
      </p:sp>
      <p:sp>
        <p:nvSpPr>
          <p:cNvPr id="11" name="Rectangle 10"/>
          <p:cNvSpPr/>
          <p:nvPr/>
        </p:nvSpPr>
        <p:spPr>
          <a:xfrm>
            <a:off x="381000" y="1752600"/>
            <a:ext cx="4267200" cy="4216539"/>
          </a:xfrm>
          <a:prstGeom prst="rect">
            <a:avLst/>
          </a:prstGeom>
        </p:spPr>
        <p:txBody>
          <a:bodyPr wrap="square">
            <a:spAutoFit/>
          </a:bodyPr>
          <a:lstStyle/>
          <a:p>
            <a:r>
              <a:rPr lang="as-IN" sz="2400" b="1" dirty="0" smtClean="0"/>
              <a:t>সাইবার ঝুঁকি বলতে এমন </a:t>
            </a:r>
            <a:r>
              <a:rPr lang="as-IN" sz="2800" b="1" dirty="0" smtClean="0"/>
              <a:t>সব</a:t>
            </a:r>
            <a:r>
              <a:rPr lang="as-IN" sz="2400" b="1" dirty="0" smtClean="0"/>
              <a:t> সম্ভাবনাকে বোঝায়, যেখানে ইন্টারনেট বা ডিজিটাল নেটওয়ার্ক ব্যবহার করে কোনো ব্যক্তি বা প্রতিষ্ঠানের তথ্য চুরি, সিস্টেমের ক্ষতি বা আর্থিক ক্ষতি করা হতে পারে। প্রযুক্তির ওপর আমরা যত বেশি নির্ভরশীল হচ্ছি, এই ঝুঁকির মাত্রা ততই বাড়ছে।</a:t>
            </a:r>
            <a:endParaRPr lang="en-US" sz="2400" b="1" dirty="0"/>
          </a:p>
        </p:txBody>
      </p:sp>
      <p:pic>
        <p:nvPicPr>
          <p:cNvPr id="5" name="Picture 4" descr="Gemini_Generated_Image_hsjp6nhsjp6nhsjp.png"/>
          <p:cNvPicPr>
            <a:picLocks noChangeAspect="1"/>
          </p:cNvPicPr>
          <p:nvPr/>
        </p:nvPicPr>
        <p:blipFill>
          <a:blip r:embed="rId4" cstate="email"/>
          <a:stretch>
            <a:fillRect/>
          </a:stretch>
        </p:blipFill>
        <p:spPr>
          <a:xfrm>
            <a:off x="4495800" y="2286000"/>
            <a:ext cx="4376616" cy="2438400"/>
          </a:xfrm>
          <a:prstGeom prst="rect">
            <a:avLst/>
          </a:prstGeom>
        </p:spPr>
      </p:pic>
    </p:spTree>
  </p:cSld>
  <p:clrMapOvr>
    <a:masterClrMapping/>
  </p:clrMapOvr>
  <p:transition>
    <p:wipe dir="r"/>
    <p:sndAc>
      <p:stSnd>
        <p:snd r:embed="rId2" name="chimes.wav" builtIn="1"/>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ages.png"/>
          <p:cNvPicPr>
            <a:picLocks noChangeAspect="1"/>
          </p:cNvPicPr>
          <p:nvPr/>
        </p:nvPicPr>
        <p:blipFill>
          <a:blip r:embed="rId3">
            <a:clrChange>
              <a:clrFrom>
                <a:srgbClr val="FFFFFF"/>
              </a:clrFrom>
              <a:clrTo>
                <a:srgbClr val="FFFFFF">
                  <a:alpha val="0"/>
                </a:srgbClr>
              </a:clrTo>
            </a:clrChange>
          </a:blip>
          <a:stretch>
            <a:fillRect/>
          </a:stretch>
        </p:blipFill>
        <p:spPr>
          <a:xfrm rot="10800000">
            <a:off x="7543800" y="5282801"/>
            <a:ext cx="1600200" cy="1575197"/>
          </a:xfrm>
          <a:prstGeom prst="rect">
            <a:avLst/>
          </a:prstGeom>
        </p:spPr>
      </p:pic>
      <p:sp>
        <p:nvSpPr>
          <p:cNvPr id="13" name="Rectangle 12"/>
          <p:cNvSpPr/>
          <p:nvPr/>
        </p:nvSpPr>
        <p:spPr>
          <a:xfrm>
            <a:off x="228600" y="381000"/>
            <a:ext cx="8686800" cy="4678204"/>
          </a:xfrm>
          <a:prstGeom prst="rect">
            <a:avLst/>
          </a:prstGeom>
        </p:spPr>
        <p:txBody>
          <a:bodyPr wrap="square">
            <a:spAutoFit/>
          </a:bodyPr>
          <a:lstStyle/>
          <a:p>
            <a:r>
              <a:rPr lang="as-IN" sz="2400" b="1" dirty="0" smtClean="0"/>
              <a:t>প্রধান সাইবার ঝুঁকি বা আক্রমণসমূহ:</a:t>
            </a:r>
          </a:p>
          <a:p>
            <a:r>
              <a:rPr lang="as-IN" sz="2400" b="1" dirty="0" smtClean="0"/>
              <a:t>ম্যালওয়্যার (</a:t>
            </a:r>
            <a:r>
              <a:rPr lang="en-US" sz="2400" b="1" dirty="0" smtClean="0"/>
              <a:t>Malware): </a:t>
            </a:r>
            <a:r>
              <a:rPr lang="as-IN" sz="2400" b="1" dirty="0" smtClean="0"/>
              <a:t>ক্ষতিকারক সফটওয়্যার (যেমন: ভাইরাস, ওয়ার্ম, ট্রোজান হর্স) যা কম্পিউটার বা সার্ভারের ক্ষতি করে।</a:t>
            </a:r>
            <a:endParaRPr lang="en-US" sz="2400" b="1" dirty="0" smtClean="0"/>
          </a:p>
          <a:p>
            <a:endParaRPr lang="as-IN" sz="1600" b="1" dirty="0" smtClean="0"/>
          </a:p>
          <a:p>
            <a:r>
              <a:rPr lang="as-IN" sz="2400" b="1" dirty="0" smtClean="0"/>
              <a:t>ফিশিং (</a:t>
            </a:r>
            <a:r>
              <a:rPr lang="en-US" sz="2400" b="1" dirty="0" smtClean="0"/>
              <a:t>Phishing): </a:t>
            </a:r>
            <a:r>
              <a:rPr lang="as-IN" sz="2400" b="1" dirty="0" smtClean="0"/>
              <a:t>ইমেইল বা মেসেজের মাধ্যমে নকল ওয়েবসাইট বা লিঙ্কে ক্লিক করিয়ে কারো ইউজারনেম, পাসওয়ার্ড বা ক্রেডিট কার্ডের তথ্য হাতিয়ে নেওয়া।</a:t>
            </a:r>
            <a:endParaRPr lang="en-US" sz="2400" b="1" dirty="0" smtClean="0"/>
          </a:p>
          <a:p>
            <a:endParaRPr lang="as-IN" sz="1200" b="1" dirty="0" smtClean="0"/>
          </a:p>
          <a:p>
            <a:r>
              <a:rPr lang="as-IN" sz="2400" b="1" dirty="0" smtClean="0"/>
              <a:t>হ্যাকিং (</a:t>
            </a:r>
            <a:r>
              <a:rPr lang="en-US" sz="2400" b="1" dirty="0" smtClean="0"/>
              <a:t>Hacking): </a:t>
            </a:r>
            <a:r>
              <a:rPr lang="as-IN" sz="2400" b="1" dirty="0" smtClean="0"/>
              <a:t>অননুমোদিতভাবে কারো কম্পিউটার সিস্টেম বা নেটওয়ার্কে প্রবেশ করে তথ্য চুরি বা ক্ষতি করা।</a:t>
            </a:r>
          </a:p>
          <a:p>
            <a:r>
              <a:rPr lang="as-IN" sz="2400" b="1" dirty="0" smtClean="0"/>
              <a:t>সোশ্যাল ইঞ্জিনিয়ারিং: মানুষকে কৌশলে ধোঁকা দিয়ে তাদের ব্যক্তিগত বা গোপন তথ্য বের করে নেওয়া।</a:t>
            </a:r>
            <a:endParaRPr lang="as-IN" sz="2400" b="1" dirty="0"/>
          </a:p>
        </p:txBody>
      </p:sp>
      <p:pic>
        <p:nvPicPr>
          <p:cNvPr id="1026" name="Picture 2"/>
          <p:cNvPicPr>
            <a:picLocks noChangeAspect="1" noChangeArrowheads="1"/>
          </p:cNvPicPr>
          <p:nvPr/>
        </p:nvPicPr>
        <p:blipFill>
          <a:blip r:embed="rId4" cstate="email"/>
          <a:srcRect/>
          <a:stretch>
            <a:fillRect/>
          </a:stretch>
        </p:blipFill>
        <p:spPr bwMode="auto">
          <a:xfrm>
            <a:off x="6477000" y="4772703"/>
            <a:ext cx="2006178" cy="1638946"/>
          </a:xfrm>
          <a:prstGeom prst="rect">
            <a:avLst/>
          </a:prstGeom>
          <a:noFill/>
          <a:ln w="9525">
            <a:noFill/>
            <a:miter lim="800000"/>
            <a:headEnd/>
            <a:tailEnd/>
          </a:ln>
          <a:effectLst/>
        </p:spPr>
      </p:pic>
    </p:spTree>
  </p:cSld>
  <p:clrMapOvr>
    <a:masterClrMapping/>
  </p:clrMapOvr>
  <p:transition>
    <p:wipe dir="r"/>
    <p:sndAc>
      <p:stSnd>
        <p:snd r:embed="rId2" name="chimes.wav" builtIn="1"/>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s.png"/>
          <p:cNvPicPr>
            <a:picLocks noChangeAspect="1"/>
          </p:cNvPicPr>
          <p:nvPr/>
        </p:nvPicPr>
        <p:blipFill>
          <a:blip r:embed="rId3">
            <a:clrChange>
              <a:clrFrom>
                <a:srgbClr val="FFFFFF"/>
              </a:clrFrom>
              <a:clrTo>
                <a:srgbClr val="FFFFFF">
                  <a:alpha val="0"/>
                </a:srgbClr>
              </a:clrTo>
            </a:clrChange>
          </a:blip>
          <a:stretch>
            <a:fillRect/>
          </a:stretch>
        </p:blipFill>
        <p:spPr>
          <a:xfrm rot="10800000">
            <a:off x="7543800" y="5282801"/>
            <a:ext cx="1600200" cy="1575197"/>
          </a:xfrm>
          <a:prstGeom prst="rect">
            <a:avLst/>
          </a:prstGeom>
        </p:spPr>
      </p:pic>
      <p:sp>
        <p:nvSpPr>
          <p:cNvPr id="5" name="Rectangle 4"/>
          <p:cNvSpPr/>
          <p:nvPr/>
        </p:nvSpPr>
        <p:spPr>
          <a:xfrm>
            <a:off x="304800" y="381000"/>
            <a:ext cx="8382000" cy="6124754"/>
          </a:xfrm>
          <a:prstGeom prst="rect">
            <a:avLst/>
          </a:prstGeom>
        </p:spPr>
        <p:txBody>
          <a:bodyPr wrap="square">
            <a:spAutoFit/>
          </a:bodyPr>
          <a:lstStyle/>
          <a:p>
            <a:r>
              <a:rPr lang="as-IN" sz="2800" b="1" dirty="0" smtClean="0"/>
              <a:t>৩. সাইবার ঝুঁকি থেকে বাঁচার উপায়</a:t>
            </a:r>
          </a:p>
          <a:p>
            <a:r>
              <a:rPr lang="as-IN" sz="2800" dirty="0" smtClean="0"/>
              <a:t>তথ্যের নিরাপত্তা নিশ্চিত করতে এবং সাইবার ঝুঁকি কমাতে নিচের পদক্ষেপগুলো নেওয়া জরুরি: </a:t>
            </a:r>
            <a:endParaRPr lang="en-US" sz="2800" dirty="0" smtClean="0"/>
          </a:p>
          <a:p>
            <a:pPr marL="457200" indent="-457200">
              <a:buAutoNum type="arabicPeriod"/>
            </a:pPr>
            <a:r>
              <a:rPr lang="as-IN" sz="2800" b="1" dirty="0" smtClean="0"/>
              <a:t>শক্তিশালী পাসওয়ার্ড:</a:t>
            </a:r>
            <a:r>
              <a:rPr lang="as-IN" sz="2800" dirty="0" smtClean="0"/>
              <a:t> সবসময় অক্ষর, সংখ্যা এবং চিহ্নের সমন্বয়ে কঠিন পাসওয়ার্ড ব্যবহার করা। </a:t>
            </a:r>
            <a:endParaRPr lang="en-US" sz="2800" dirty="0" smtClean="0"/>
          </a:p>
          <a:p>
            <a:pPr marL="457200" indent="-457200">
              <a:buAutoNum type="arabicPeriod"/>
            </a:pPr>
            <a:r>
              <a:rPr lang="as-IN" sz="2800" dirty="0" smtClean="0"/>
              <a:t> </a:t>
            </a:r>
            <a:r>
              <a:rPr lang="as-IN" sz="2800" b="1" dirty="0" smtClean="0"/>
              <a:t>টু-ফ্যাক্টর অথেন্টিকেশন (2</a:t>
            </a:r>
            <a:r>
              <a:rPr lang="en-US" sz="2800" b="1" dirty="0" smtClean="0"/>
              <a:t>FA):</a:t>
            </a:r>
            <a:r>
              <a:rPr lang="en-US" sz="2800" dirty="0" smtClean="0"/>
              <a:t> </a:t>
            </a:r>
            <a:r>
              <a:rPr lang="as-IN" sz="2800" dirty="0" smtClean="0"/>
              <a:t>পাসওয়ার্ডের পাশাপাশি মোবাইলে ওটিপি (</a:t>
            </a:r>
            <a:r>
              <a:rPr lang="en-US" sz="2800" dirty="0" smtClean="0"/>
              <a:t>OTP) </a:t>
            </a:r>
            <a:r>
              <a:rPr lang="as-IN" sz="2800" dirty="0" smtClean="0"/>
              <a:t>বা কোড ব্যবহারের নিরাপত্তা চালু রাখা। </a:t>
            </a:r>
            <a:endParaRPr lang="en-US" sz="2800" dirty="0" smtClean="0"/>
          </a:p>
          <a:p>
            <a:pPr marL="457200" indent="-457200">
              <a:buAutoNum type="arabicPeriod"/>
            </a:pPr>
            <a:r>
              <a:rPr lang="as-IN" sz="2800" b="1" dirty="0" smtClean="0"/>
              <a:t>সফটওয়্যার আপডেট:</a:t>
            </a:r>
            <a:r>
              <a:rPr lang="as-IN" sz="2800" dirty="0" smtClean="0"/>
              <a:t> অপারেটিং সিস্টেম এবং অ্যাপগুলো সবসময় লেটেস্ট ভার্সনে আপডেট রাখা। </a:t>
            </a:r>
            <a:endParaRPr lang="en-US" sz="2800" dirty="0" smtClean="0"/>
          </a:p>
          <a:p>
            <a:pPr marL="457200" indent="-457200">
              <a:buAutoNum type="arabicPeriod"/>
            </a:pPr>
            <a:r>
              <a:rPr lang="as-IN" sz="2800" b="1" dirty="0" smtClean="0"/>
              <a:t>সন্দেহজনক লিঙ্ক:</a:t>
            </a:r>
            <a:r>
              <a:rPr lang="as-IN" sz="2800" dirty="0" smtClean="0"/>
              <a:t> অপরিচিত ইমেইল বা মেসেজে আসা লিঙ্কে ক্লিক না করা। </a:t>
            </a:r>
            <a:endParaRPr lang="en-US" sz="2800" dirty="0" smtClean="0"/>
          </a:p>
          <a:p>
            <a:pPr marL="457200" indent="-457200">
              <a:buAutoNum type="arabicPeriod"/>
            </a:pPr>
            <a:r>
              <a:rPr lang="as-IN" sz="2800" b="1" dirty="0" smtClean="0"/>
              <a:t>অ্যান্টিভাইরাস ব্যবহার:</a:t>
            </a:r>
            <a:r>
              <a:rPr lang="as-IN" sz="2800" dirty="0" smtClean="0"/>
              <a:t> ভালো মানের অ্যান্টিভাইরাস ও ফায়ারওয়াল ব্যবহার করা।</a:t>
            </a:r>
            <a:endParaRPr lang="as-IN" sz="2800" dirty="0"/>
          </a:p>
        </p:txBody>
      </p:sp>
    </p:spTree>
  </p:cSld>
  <p:clrMapOvr>
    <a:masterClrMapping/>
  </p:clrMapOvr>
  <p:transition>
    <p:wipe dir="r"/>
    <p:sndAc>
      <p:stSnd>
        <p:snd r:embed="rId2" name="chimes.wav" builtIn="1"/>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png"/>
          <p:cNvPicPr>
            <a:picLocks noChangeAspect="1"/>
          </p:cNvPicPr>
          <p:nvPr/>
        </p:nvPicPr>
        <p:blipFill>
          <a:blip r:embed="rId3">
            <a:clrChange>
              <a:clrFrom>
                <a:srgbClr val="FFFFFF"/>
              </a:clrFrom>
              <a:clrTo>
                <a:srgbClr val="FFFFFF">
                  <a:alpha val="0"/>
                </a:srgbClr>
              </a:clrTo>
            </a:clrChange>
          </a:blip>
          <a:stretch>
            <a:fillRect/>
          </a:stretch>
        </p:blipFill>
        <p:spPr>
          <a:xfrm rot="10800000">
            <a:off x="7543800" y="5282801"/>
            <a:ext cx="1600200" cy="1575197"/>
          </a:xfrm>
          <a:prstGeom prst="rect">
            <a:avLst/>
          </a:prstGeom>
        </p:spPr>
      </p:pic>
      <p:sp>
        <p:nvSpPr>
          <p:cNvPr id="3" name="TextBox 2"/>
          <p:cNvSpPr txBox="1"/>
          <p:nvPr/>
        </p:nvSpPr>
        <p:spPr>
          <a:xfrm>
            <a:off x="1371600" y="762000"/>
            <a:ext cx="6995826" cy="646331"/>
          </a:xfrm>
          <a:prstGeom prst="rect">
            <a:avLst/>
          </a:prstGeom>
          <a:noFill/>
        </p:spPr>
        <p:txBody>
          <a:bodyPr wrap="none" rtlCol="0">
            <a:spAutoFit/>
          </a:bodyPr>
          <a:lstStyle/>
          <a:p>
            <a:r>
              <a:rPr lang="en-US" sz="3600" dirty="0" err="1" smtClean="0">
                <a:latin typeface="NikoshBAN"/>
              </a:rPr>
              <a:t>ইন্টারনেট</a:t>
            </a:r>
            <a:r>
              <a:rPr lang="en-US" sz="3600" dirty="0" smtClean="0">
                <a:latin typeface="NikoshBAN"/>
              </a:rPr>
              <a:t> </a:t>
            </a:r>
            <a:r>
              <a:rPr lang="en-US" sz="3600" dirty="0" err="1" smtClean="0">
                <a:latin typeface="NikoshBAN"/>
              </a:rPr>
              <a:t>ব্যবহারে</a:t>
            </a:r>
            <a:r>
              <a:rPr lang="en-US" sz="3600" dirty="0" smtClean="0">
                <a:latin typeface="NikoshBAN"/>
              </a:rPr>
              <a:t> </a:t>
            </a:r>
            <a:r>
              <a:rPr lang="en-US" sz="3600" dirty="0" err="1" smtClean="0">
                <a:latin typeface="NikoshBAN"/>
              </a:rPr>
              <a:t>নিরাপত্ত</a:t>
            </a:r>
            <a:r>
              <a:rPr lang="en-US" sz="3600" dirty="0" smtClean="0">
                <a:latin typeface="NikoshBAN"/>
              </a:rPr>
              <a:t> </a:t>
            </a:r>
            <a:r>
              <a:rPr lang="en-US" sz="3600" dirty="0" err="1" smtClean="0">
                <a:latin typeface="NikoshBAN"/>
              </a:rPr>
              <a:t>কৌশন</a:t>
            </a:r>
            <a:endParaRPr lang="en-US" sz="3600" dirty="0">
              <a:latin typeface="NikoshBAN"/>
            </a:endParaRPr>
          </a:p>
        </p:txBody>
      </p:sp>
      <p:sp>
        <p:nvSpPr>
          <p:cNvPr id="5" name="TextBox 4"/>
          <p:cNvSpPr txBox="1"/>
          <p:nvPr/>
        </p:nvSpPr>
        <p:spPr>
          <a:xfrm>
            <a:off x="32210" y="2133600"/>
            <a:ext cx="9111790" cy="3416320"/>
          </a:xfrm>
          <a:prstGeom prst="rect">
            <a:avLst/>
          </a:prstGeom>
          <a:noFill/>
        </p:spPr>
        <p:txBody>
          <a:bodyPr wrap="none" rtlCol="0">
            <a:spAutoFit/>
          </a:bodyPr>
          <a:lstStyle/>
          <a:p>
            <a:pPr>
              <a:buFont typeface="Wingdings" pitchFamily="2" charset="2"/>
              <a:buChar char="Ø"/>
            </a:pPr>
            <a:r>
              <a:rPr lang="en-US" sz="2400" dirty="0" smtClean="0">
                <a:latin typeface="NikoshBAN"/>
              </a:rPr>
              <a:t> </a:t>
            </a:r>
            <a:r>
              <a:rPr lang="en-US" sz="2400" dirty="0" err="1" smtClean="0">
                <a:latin typeface="NikoshBAN"/>
              </a:rPr>
              <a:t>টু</a:t>
            </a:r>
            <a:r>
              <a:rPr lang="en-US" sz="2400" dirty="0" smtClean="0">
                <a:latin typeface="NikoshBAN"/>
              </a:rPr>
              <a:t> </a:t>
            </a:r>
            <a:r>
              <a:rPr lang="en-US" sz="2400" dirty="0" err="1" smtClean="0">
                <a:latin typeface="NikoshBAN"/>
              </a:rPr>
              <a:t>ফ্যাক্টর</a:t>
            </a:r>
            <a:r>
              <a:rPr lang="en-US" sz="2400" dirty="0" smtClean="0">
                <a:latin typeface="NikoshBAN"/>
              </a:rPr>
              <a:t> </a:t>
            </a:r>
            <a:r>
              <a:rPr lang="en-US" sz="2400" dirty="0" err="1" smtClean="0">
                <a:latin typeface="NikoshBAN"/>
              </a:rPr>
              <a:t>অথেন্টিভিকেশন</a:t>
            </a:r>
            <a:r>
              <a:rPr lang="en-US" sz="2400" dirty="0" smtClean="0">
                <a:latin typeface="NikoshBAN"/>
              </a:rPr>
              <a:t> </a:t>
            </a:r>
            <a:r>
              <a:rPr lang="en-US" sz="2400" dirty="0" err="1" smtClean="0">
                <a:latin typeface="NikoshBAN"/>
              </a:rPr>
              <a:t>চালু</a:t>
            </a:r>
            <a:r>
              <a:rPr lang="en-US" sz="2400" dirty="0" smtClean="0">
                <a:latin typeface="NikoshBAN"/>
              </a:rPr>
              <a:t>  </a:t>
            </a:r>
            <a:r>
              <a:rPr lang="en-US" sz="2400" dirty="0" err="1" smtClean="0">
                <a:latin typeface="NikoshBAN"/>
              </a:rPr>
              <a:t>করা</a:t>
            </a:r>
            <a:r>
              <a:rPr lang="en-US" sz="2400" dirty="0" smtClean="0">
                <a:latin typeface="NikoshBAN"/>
              </a:rPr>
              <a:t>।</a:t>
            </a:r>
          </a:p>
          <a:p>
            <a:pPr>
              <a:buFont typeface="Wingdings" pitchFamily="2" charset="2"/>
              <a:buChar char="Ø"/>
            </a:pPr>
            <a:r>
              <a:rPr lang="en-US" sz="2400" dirty="0" smtClean="0">
                <a:latin typeface="NikoshBAN"/>
              </a:rPr>
              <a:t> </a:t>
            </a:r>
            <a:r>
              <a:rPr lang="en-US" sz="2400" dirty="0" err="1" smtClean="0">
                <a:latin typeface="NikoshBAN"/>
              </a:rPr>
              <a:t>শক্তিশালী</a:t>
            </a:r>
            <a:r>
              <a:rPr lang="en-US" sz="2400" dirty="0" smtClean="0">
                <a:latin typeface="NikoshBAN"/>
              </a:rPr>
              <a:t> </a:t>
            </a:r>
            <a:r>
              <a:rPr lang="en-US" sz="2400" dirty="0" err="1" smtClean="0">
                <a:latin typeface="NikoshBAN"/>
              </a:rPr>
              <a:t>পাসওয়ার্ড</a:t>
            </a:r>
            <a:r>
              <a:rPr lang="en-US" sz="2400" dirty="0" smtClean="0">
                <a:latin typeface="NikoshBAN"/>
              </a:rPr>
              <a:t> </a:t>
            </a:r>
            <a:r>
              <a:rPr lang="en-US" sz="2400" dirty="0" err="1" smtClean="0">
                <a:latin typeface="NikoshBAN"/>
              </a:rPr>
              <a:t>ব্যবহার</a:t>
            </a:r>
            <a:r>
              <a:rPr lang="en-US" sz="2400" dirty="0" smtClean="0">
                <a:latin typeface="NikoshBAN"/>
              </a:rPr>
              <a:t> </a:t>
            </a:r>
            <a:r>
              <a:rPr lang="en-US" sz="2400" dirty="0" err="1" smtClean="0">
                <a:latin typeface="NikoshBAN"/>
              </a:rPr>
              <a:t>করা</a:t>
            </a:r>
            <a:r>
              <a:rPr lang="en-US" sz="2400" dirty="0" smtClean="0">
                <a:latin typeface="NikoshBAN"/>
              </a:rPr>
              <a:t> </a:t>
            </a:r>
            <a:r>
              <a:rPr lang="en-US" sz="2400" dirty="0" err="1" smtClean="0">
                <a:latin typeface="NikoshBAN"/>
              </a:rPr>
              <a:t>এবং</a:t>
            </a:r>
            <a:r>
              <a:rPr lang="en-US" sz="2400" dirty="0" smtClean="0">
                <a:latin typeface="NikoshBAN"/>
              </a:rPr>
              <a:t> </a:t>
            </a:r>
            <a:r>
              <a:rPr lang="en-US" sz="2400" dirty="0" err="1" smtClean="0">
                <a:latin typeface="NikoshBAN"/>
              </a:rPr>
              <a:t>সকল</a:t>
            </a:r>
            <a:r>
              <a:rPr lang="en-US" sz="2400" dirty="0" smtClean="0">
                <a:latin typeface="NikoshBAN"/>
              </a:rPr>
              <a:t> </a:t>
            </a:r>
            <a:r>
              <a:rPr lang="en-US" sz="2400" dirty="0" err="1" smtClean="0">
                <a:latin typeface="NikoshBAN"/>
              </a:rPr>
              <a:t>ডিজিটাল</a:t>
            </a:r>
            <a:r>
              <a:rPr lang="en-US" sz="2400" dirty="0" smtClean="0">
                <a:latin typeface="NikoshBAN"/>
              </a:rPr>
              <a:t> </a:t>
            </a:r>
            <a:r>
              <a:rPr lang="en-US" sz="2400" dirty="0" err="1" smtClean="0">
                <a:latin typeface="NikoshBAN"/>
              </a:rPr>
              <a:t>প্লাটফর্মে</a:t>
            </a:r>
            <a:endParaRPr lang="en-US" sz="2400" dirty="0" smtClean="0">
              <a:latin typeface="NikoshBAN"/>
            </a:endParaRPr>
          </a:p>
          <a:p>
            <a:r>
              <a:rPr lang="en-US" sz="2400" dirty="0" smtClean="0">
                <a:latin typeface="NikoshBAN"/>
              </a:rPr>
              <a:t>    </a:t>
            </a:r>
            <a:r>
              <a:rPr lang="en-US" sz="2400" dirty="0" err="1" smtClean="0">
                <a:latin typeface="NikoshBAN"/>
              </a:rPr>
              <a:t>একই</a:t>
            </a:r>
            <a:r>
              <a:rPr lang="en-US" sz="2400" dirty="0" smtClean="0">
                <a:latin typeface="NikoshBAN"/>
              </a:rPr>
              <a:t>  </a:t>
            </a:r>
            <a:r>
              <a:rPr lang="en-US" sz="2400" dirty="0" err="1" smtClean="0">
                <a:latin typeface="NikoshBAN"/>
              </a:rPr>
              <a:t>পাসওয়ার্ড</a:t>
            </a:r>
            <a:r>
              <a:rPr lang="en-US" sz="2400" dirty="0" smtClean="0">
                <a:latin typeface="NikoshBAN"/>
              </a:rPr>
              <a:t> </a:t>
            </a:r>
            <a:r>
              <a:rPr lang="en-US" sz="2400" dirty="0" err="1" smtClean="0">
                <a:latin typeface="NikoshBAN"/>
              </a:rPr>
              <a:t>ব্যবহার</a:t>
            </a:r>
            <a:r>
              <a:rPr lang="en-US" sz="2400" dirty="0" smtClean="0">
                <a:latin typeface="NikoshBAN"/>
              </a:rPr>
              <a:t> </a:t>
            </a:r>
            <a:r>
              <a:rPr lang="en-US" sz="2400" dirty="0" err="1" smtClean="0">
                <a:latin typeface="NikoshBAN"/>
              </a:rPr>
              <a:t>না</a:t>
            </a:r>
            <a:r>
              <a:rPr lang="en-US" sz="2400" dirty="0" smtClean="0">
                <a:latin typeface="NikoshBAN"/>
              </a:rPr>
              <a:t> </a:t>
            </a:r>
            <a:r>
              <a:rPr lang="en-US" sz="2400" dirty="0" err="1" smtClean="0">
                <a:latin typeface="NikoshBAN"/>
              </a:rPr>
              <a:t>করা</a:t>
            </a:r>
            <a:r>
              <a:rPr lang="en-US" sz="2400" dirty="0" smtClean="0">
                <a:latin typeface="NikoshBAN"/>
              </a:rPr>
              <a:t>।</a:t>
            </a:r>
          </a:p>
          <a:p>
            <a:pPr>
              <a:buFont typeface="Wingdings" pitchFamily="2" charset="2"/>
              <a:buChar char="Ø"/>
            </a:pPr>
            <a:r>
              <a:rPr lang="en-US" sz="2400" dirty="0" smtClean="0">
                <a:latin typeface="NikoshBAN"/>
              </a:rPr>
              <a:t> </a:t>
            </a:r>
            <a:r>
              <a:rPr lang="en-US" sz="2400" dirty="0" err="1" smtClean="0">
                <a:latin typeface="NikoshBAN"/>
              </a:rPr>
              <a:t>কম্পিউটার</a:t>
            </a:r>
            <a:r>
              <a:rPr lang="en-US" sz="2400" dirty="0" smtClean="0">
                <a:latin typeface="NikoshBAN"/>
              </a:rPr>
              <a:t> ও </a:t>
            </a:r>
            <a:r>
              <a:rPr lang="en-US" sz="2400" dirty="0" err="1" smtClean="0">
                <a:latin typeface="NikoshBAN"/>
              </a:rPr>
              <a:t>মোবাইল</a:t>
            </a:r>
            <a:r>
              <a:rPr lang="en-US" sz="2400" dirty="0" smtClean="0">
                <a:latin typeface="NikoshBAN"/>
              </a:rPr>
              <a:t> </a:t>
            </a:r>
            <a:r>
              <a:rPr lang="en-US" sz="2400" dirty="0" err="1" smtClean="0">
                <a:latin typeface="NikoshBAN"/>
              </a:rPr>
              <a:t>সফটওয়্যার</a:t>
            </a:r>
            <a:r>
              <a:rPr lang="en-US" sz="2400" dirty="0" smtClean="0">
                <a:latin typeface="NikoshBAN"/>
              </a:rPr>
              <a:t> </a:t>
            </a:r>
            <a:r>
              <a:rPr lang="en-US" sz="2400" dirty="0" err="1" smtClean="0">
                <a:latin typeface="NikoshBAN"/>
              </a:rPr>
              <a:t>গুলো</a:t>
            </a:r>
            <a:r>
              <a:rPr lang="en-US" sz="2400" dirty="0" smtClean="0">
                <a:latin typeface="NikoshBAN"/>
              </a:rPr>
              <a:t> </a:t>
            </a:r>
            <a:r>
              <a:rPr lang="en-US" sz="2400" dirty="0" err="1" smtClean="0">
                <a:latin typeface="NikoshBAN"/>
              </a:rPr>
              <a:t>নিয়মিত</a:t>
            </a:r>
            <a:r>
              <a:rPr lang="en-US" sz="2400" dirty="0" smtClean="0">
                <a:latin typeface="NikoshBAN"/>
              </a:rPr>
              <a:t> </a:t>
            </a:r>
            <a:r>
              <a:rPr lang="en-US" sz="2400" dirty="0" err="1" smtClean="0">
                <a:latin typeface="NikoshBAN"/>
              </a:rPr>
              <a:t>আপডেট</a:t>
            </a:r>
            <a:r>
              <a:rPr lang="en-US" sz="2400" dirty="0" smtClean="0">
                <a:latin typeface="NikoshBAN"/>
              </a:rPr>
              <a:t> </a:t>
            </a:r>
            <a:r>
              <a:rPr lang="en-US" sz="2400" dirty="0" err="1" smtClean="0">
                <a:latin typeface="NikoshBAN"/>
              </a:rPr>
              <a:t>করা</a:t>
            </a:r>
            <a:endParaRPr lang="en-US" sz="2400" dirty="0" smtClean="0">
              <a:latin typeface="NikoshBAN"/>
            </a:endParaRPr>
          </a:p>
          <a:p>
            <a:pPr>
              <a:buFont typeface="Wingdings" pitchFamily="2" charset="2"/>
              <a:buChar char="Ø"/>
            </a:pPr>
            <a:r>
              <a:rPr lang="en-US" sz="2400" dirty="0" smtClean="0">
                <a:latin typeface="NikoshBAN"/>
              </a:rPr>
              <a:t> </a:t>
            </a:r>
            <a:r>
              <a:rPr lang="en-US" sz="2400" dirty="0" err="1" smtClean="0">
                <a:latin typeface="NikoshBAN"/>
              </a:rPr>
              <a:t>সোশ্যাল</a:t>
            </a:r>
            <a:r>
              <a:rPr lang="en-US" sz="2400" dirty="0" smtClean="0">
                <a:latin typeface="NikoshBAN"/>
              </a:rPr>
              <a:t> </a:t>
            </a:r>
            <a:r>
              <a:rPr lang="en-US" sz="2400" dirty="0" err="1" smtClean="0">
                <a:latin typeface="NikoshBAN"/>
              </a:rPr>
              <a:t>মিডিয়ায়</a:t>
            </a:r>
            <a:r>
              <a:rPr lang="en-US" sz="2400" dirty="0" smtClean="0">
                <a:latin typeface="NikoshBAN"/>
              </a:rPr>
              <a:t> </a:t>
            </a:r>
            <a:r>
              <a:rPr lang="en-US" sz="2400" dirty="0" err="1" smtClean="0">
                <a:latin typeface="NikoshBAN"/>
              </a:rPr>
              <a:t>একান্ত</a:t>
            </a:r>
            <a:r>
              <a:rPr lang="en-US" sz="2400" dirty="0" smtClean="0">
                <a:latin typeface="NikoshBAN"/>
              </a:rPr>
              <a:t> </a:t>
            </a:r>
            <a:r>
              <a:rPr lang="en-US" sz="2400" dirty="0" err="1" smtClean="0">
                <a:latin typeface="NikoshBAN"/>
              </a:rPr>
              <a:t>ব্যক্তিগত</a:t>
            </a:r>
            <a:r>
              <a:rPr lang="en-US" sz="2400" dirty="0" smtClean="0">
                <a:latin typeface="NikoshBAN"/>
              </a:rPr>
              <a:t> </a:t>
            </a:r>
            <a:r>
              <a:rPr lang="en-US" sz="2400" dirty="0" err="1" smtClean="0">
                <a:latin typeface="NikoshBAN"/>
              </a:rPr>
              <a:t>তথ্য</a:t>
            </a:r>
            <a:r>
              <a:rPr lang="en-US" sz="2400" dirty="0" smtClean="0">
                <a:latin typeface="NikoshBAN"/>
              </a:rPr>
              <a:t> </a:t>
            </a:r>
            <a:r>
              <a:rPr lang="en-US" sz="2400" dirty="0" err="1" smtClean="0">
                <a:latin typeface="NikoshBAN"/>
              </a:rPr>
              <a:t>কিংবা</a:t>
            </a:r>
            <a:r>
              <a:rPr lang="en-US" sz="2400" dirty="0" smtClean="0">
                <a:latin typeface="NikoshBAN"/>
              </a:rPr>
              <a:t> </a:t>
            </a:r>
            <a:r>
              <a:rPr lang="en-US" sz="2400" dirty="0" err="1" smtClean="0">
                <a:latin typeface="NikoshBAN"/>
              </a:rPr>
              <a:t>গোপনীয়</a:t>
            </a:r>
            <a:r>
              <a:rPr lang="en-US" sz="2400" dirty="0" smtClean="0">
                <a:latin typeface="NikoshBAN"/>
              </a:rPr>
              <a:t> </a:t>
            </a:r>
            <a:r>
              <a:rPr lang="en-US" sz="2400" dirty="0" err="1" smtClean="0">
                <a:latin typeface="NikoshBAN"/>
              </a:rPr>
              <a:t>তথ্য</a:t>
            </a:r>
            <a:r>
              <a:rPr lang="en-US" sz="2400" dirty="0" smtClean="0">
                <a:latin typeface="NikoshBAN"/>
              </a:rPr>
              <a:t> </a:t>
            </a:r>
            <a:r>
              <a:rPr lang="en-US" sz="2400" dirty="0" err="1" smtClean="0">
                <a:latin typeface="NikoshBAN"/>
              </a:rPr>
              <a:t>শেয়ার</a:t>
            </a:r>
            <a:endParaRPr lang="en-US" sz="2400" dirty="0" smtClean="0">
              <a:latin typeface="NikoshBAN"/>
            </a:endParaRPr>
          </a:p>
          <a:p>
            <a:r>
              <a:rPr lang="en-US" sz="2400" dirty="0" smtClean="0">
                <a:latin typeface="NikoshBAN"/>
              </a:rPr>
              <a:t>    </a:t>
            </a:r>
            <a:r>
              <a:rPr lang="en-US" sz="2400" dirty="0" err="1" smtClean="0">
                <a:latin typeface="NikoshBAN"/>
              </a:rPr>
              <a:t>না</a:t>
            </a:r>
            <a:r>
              <a:rPr lang="en-US" sz="2400" dirty="0" smtClean="0">
                <a:latin typeface="NikoshBAN"/>
              </a:rPr>
              <a:t> </a:t>
            </a:r>
            <a:r>
              <a:rPr lang="en-US" sz="2400" dirty="0" err="1" smtClean="0">
                <a:latin typeface="NikoshBAN"/>
              </a:rPr>
              <a:t>করা</a:t>
            </a:r>
            <a:r>
              <a:rPr lang="en-US" sz="2400" dirty="0" smtClean="0">
                <a:latin typeface="NikoshBAN"/>
              </a:rPr>
              <a:t>।</a:t>
            </a:r>
          </a:p>
          <a:p>
            <a:pPr>
              <a:buFont typeface="Wingdings" pitchFamily="2" charset="2"/>
              <a:buChar char="Ø"/>
            </a:pPr>
            <a:r>
              <a:rPr lang="en-US" sz="2400" dirty="0" smtClean="0">
                <a:latin typeface="NikoshBAN"/>
              </a:rPr>
              <a:t>  </a:t>
            </a:r>
            <a:r>
              <a:rPr lang="en-US" sz="2400" dirty="0" err="1" smtClean="0">
                <a:latin typeface="NikoshBAN"/>
              </a:rPr>
              <a:t>ব্যক্তিগত</a:t>
            </a:r>
            <a:r>
              <a:rPr lang="en-US" sz="2400" dirty="0" smtClean="0">
                <a:latin typeface="NikoshBAN"/>
              </a:rPr>
              <a:t> </a:t>
            </a:r>
            <a:r>
              <a:rPr lang="en-US" sz="2400" dirty="0" err="1" smtClean="0">
                <a:latin typeface="NikoshBAN"/>
              </a:rPr>
              <a:t>গোপনীয়</a:t>
            </a:r>
            <a:r>
              <a:rPr lang="en-US" sz="2400" dirty="0" smtClean="0">
                <a:latin typeface="NikoshBAN"/>
              </a:rPr>
              <a:t> </a:t>
            </a:r>
            <a:r>
              <a:rPr lang="en-US" sz="2400" dirty="0" err="1" smtClean="0">
                <a:latin typeface="NikoshBAN"/>
              </a:rPr>
              <a:t>তথ্য</a:t>
            </a:r>
            <a:r>
              <a:rPr lang="en-US" sz="2400" dirty="0" smtClean="0">
                <a:latin typeface="NikoshBAN"/>
              </a:rPr>
              <a:t> (</a:t>
            </a:r>
            <a:r>
              <a:rPr lang="en-US" sz="2400" dirty="0" err="1" smtClean="0">
                <a:latin typeface="NikoshBAN"/>
              </a:rPr>
              <a:t>পিন</a:t>
            </a:r>
            <a:r>
              <a:rPr lang="en-US" sz="2400" dirty="0" smtClean="0">
                <a:latin typeface="NikoshBAN"/>
              </a:rPr>
              <a:t> </a:t>
            </a:r>
            <a:r>
              <a:rPr lang="en-US" sz="2400" dirty="0" err="1" smtClean="0">
                <a:latin typeface="NikoshBAN"/>
              </a:rPr>
              <a:t>কোড</a:t>
            </a:r>
            <a:r>
              <a:rPr lang="en-US" sz="2400" dirty="0" smtClean="0">
                <a:latin typeface="NikoshBAN"/>
              </a:rPr>
              <a:t> </a:t>
            </a:r>
            <a:r>
              <a:rPr lang="en-US" sz="2400" dirty="0" err="1" smtClean="0">
                <a:latin typeface="NikoshBAN"/>
              </a:rPr>
              <a:t>বা</a:t>
            </a:r>
            <a:r>
              <a:rPr lang="en-US" sz="2400" dirty="0" smtClean="0">
                <a:latin typeface="NikoshBAN"/>
              </a:rPr>
              <a:t> </a:t>
            </a:r>
            <a:r>
              <a:rPr lang="en-US" sz="2400" dirty="0" err="1" smtClean="0">
                <a:latin typeface="NikoshBAN"/>
              </a:rPr>
              <a:t>পাসওয়ার্ড</a:t>
            </a:r>
            <a:r>
              <a:rPr lang="en-US" sz="2400" dirty="0" smtClean="0">
                <a:latin typeface="NikoshBAN"/>
              </a:rPr>
              <a:t>) </a:t>
            </a:r>
            <a:r>
              <a:rPr lang="en-US" sz="2400" dirty="0" err="1" smtClean="0">
                <a:latin typeface="NikoshBAN"/>
              </a:rPr>
              <a:t>কারো</a:t>
            </a:r>
            <a:r>
              <a:rPr lang="en-US" sz="2400" dirty="0" smtClean="0">
                <a:latin typeface="NikoshBAN"/>
              </a:rPr>
              <a:t> </a:t>
            </a:r>
            <a:r>
              <a:rPr lang="en-US" sz="2400" dirty="0" err="1" smtClean="0">
                <a:latin typeface="NikoshBAN"/>
              </a:rPr>
              <a:t>সাথে</a:t>
            </a:r>
            <a:r>
              <a:rPr lang="en-US" sz="2400" dirty="0" smtClean="0">
                <a:latin typeface="NikoshBAN"/>
              </a:rPr>
              <a:t> </a:t>
            </a:r>
          </a:p>
          <a:p>
            <a:r>
              <a:rPr lang="en-US" sz="2400" dirty="0" smtClean="0">
                <a:latin typeface="NikoshBAN"/>
              </a:rPr>
              <a:t>     </a:t>
            </a:r>
            <a:r>
              <a:rPr lang="en-US" sz="2400" dirty="0" err="1" smtClean="0">
                <a:latin typeface="NikoshBAN"/>
              </a:rPr>
              <a:t>শেয়ার</a:t>
            </a:r>
            <a:r>
              <a:rPr lang="en-US" sz="2400" dirty="0" smtClean="0">
                <a:latin typeface="NikoshBAN"/>
              </a:rPr>
              <a:t> </a:t>
            </a:r>
            <a:r>
              <a:rPr lang="en-US" sz="2400" dirty="0" err="1" smtClean="0">
                <a:latin typeface="NikoshBAN"/>
              </a:rPr>
              <a:t>না</a:t>
            </a:r>
            <a:r>
              <a:rPr lang="en-US" sz="2400" dirty="0" smtClean="0">
                <a:latin typeface="NikoshBAN"/>
              </a:rPr>
              <a:t> </a:t>
            </a:r>
            <a:r>
              <a:rPr lang="en-US" sz="2400" dirty="0" err="1" smtClean="0">
                <a:latin typeface="NikoshBAN"/>
              </a:rPr>
              <a:t>করা</a:t>
            </a:r>
            <a:r>
              <a:rPr lang="en-US" sz="2400" dirty="0" smtClean="0">
                <a:latin typeface="NikoshBAN"/>
              </a:rPr>
              <a:t>।</a:t>
            </a:r>
          </a:p>
          <a:p>
            <a:pPr>
              <a:buFont typeface="Wingdings" pitchFamily="2" charset="2"/>
              <a:buChar char="Ø"/>
            </a:pPr>
            <a:r>
              <a:rPr lang="en-US" sz="2400" dirty="0" smtClean="0">
                <a:latin typeface="NikoshBAN"/>
              </a:rPr>
              <a:t>  </a:t>
            </a:r>
            <a:r>
              <a:rPr lang="en-US" sz="2400" dirty="0" err="1" smtClean="0">
                <a:latin typeface="NikoshBAN"/>
              </a:rPr>
              <a:t>অ্যান্টিভাইরাস</a:t>
            </a:r>
            <a:r>
              <a:rPr lang="en-US" sz="2400" dirty="0" smtClean="0">
                <a:latin typeface="NikoshBAN"/>
              </a:rPr>
              <a:t> </a:t>
            </a:r>
            <a:r>
              <a:rPr lang="en-US" sz="2400" dirty="0" err="1" smtClean="0">
                <a:latin typeface="NikoshBAN"/>
              </a:rPr>
              <a:t>সুরক্ষা</a:t>
            </a:r>
            <a:r>
              <a:rPr lang="en-US" sz="2400" dirty="0" smtClean="0">
                <a:latin typeface="NikoshBAN"/>
              </a:rPr>
              <a:t>  </a:t>
            </a:r>
            <a:r>
              <a:rPr lang="en-US" sz="2400" dirty="0" err="1" smtClean="0">
                <a:latin typeface="NikoshBAN"/>
              </a:rPr>
              <a:t>ইনস্টল</a:t>
            </a:r>
            <a:r>
              <a:rPr lang="en-US" sz="2400" dirty="0" smtClean="0">
                <a:latin typeface="NikoshBAN"/>
              </a:rPr>
              <a:t> </a:t>
            </a:r>
            <a:r>
              <a:rPr lang="en-US" sz="2400" dirty="0" err="1" smtClean="0">
                <a:latin typeface="NikoshBAN"/>
              </a:rPr>
              <a:t>করা</a:t>
            </a:r>
            <a:r>
              <a:rPr lang="en-US" sz="2400" dirty="0" smtClean="0">
                <a:latin typeface="NikoshBAN"/>
              </a:rPr>
              <a:t>।</a:t>
            </a:r>
            <a:endParaRPr lang="en-US" sz="2400" dirty="0">
              <a:latin typeface="NikoshBAN"/>
            </a:endParaRPr>
          </a:p>
        </p:txBody>
      </p:sp>
    </p:spTree>
  </p:cSld>
  <p:clrMapOvr>
    <a:masterClrMapping/>
  </p:clrMapOvr>
  <p:transition>
    <p:wipe dir="r"/>
    <p:sndAc>
      <p:stSnd>
        <p:snd r:embed="rId2" name="chimes.wav" builtIn="1"/>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png"/>
          <p:cNvPicPr>
            <a:picLocks noChangeAspect="1"/>
          </p:cNvPicPr>
          <p:nvPr/>
        </p:nvPicPr>
        <p:blipFill>
          <a:blip r:embed="rId3">
            <a:clrChange>
              <a:clrFrom>
                <a:srgbClr val="FFFFFF"/>
              </a:clrFrom>
              <a:clrTo>
                <a:srgbClr val="FFFFFF">
                  <a:alpha val="0"/>
                </a:srgbClr>
              </a:clrTo>
            </a:clrChange>
          </a:blip>
          <a:stretch>
            <a:fillRect/>
          </a:stretch>
        </p:blipFill>
        <p:spPr>
          <a:xfrm rot="10800000">
            <a:off x="7543800" y="5282801"/>
            <a:ext cx="1600200" cy="1575197"/>
          </a:xfrm>
          <a:prstGeom prst="rect">
            <a:avLst/>
          </a:prstGeom>
        </p:spPr>
      </p:pic>
      <p:sp>
        <p:nvSpPr>
          <p:cNvPr id="3" name="TextBox 2"/>
          <p:cNvSpPr txBox="1"/>
          <p:nvPr/>
        </p:nvSpPr>
        <p:spPr>
          <a:xfrm>
            <a:off x="1219200" y="609600"/>
            <a:ext cx="6470041" cy="523220"/>
          </a:xfrm>
          <a:prstGeom prst="rect">
            <a:avLst/>
          </a:prstGeom>
          <a:noFill/>
        </p:spPr>
        <p:txBody>
          <a:bodyPr wrap="none" rtlCol="0">
            <a:spAutoFit/>
          </a:bodyPr>
          <a:lstStyle/>
          <a:p>
            <a:r>
              <a:rPr lang="en-US" sz="2800" dirty="0" err="1" smtClean="0"/>
              <a:t>কম্পিউটার</a:t>
            </a:r>
            <a:r>
              <a:rPr lang="en-US" sz="2800" dirty="0" smtClean="0"/>
              <a:t> ও  </a:t>
            </a:r>
            <a:r>
              <a:rPr lang="en-US" sz="2800" dirty="0" err="1" smtClean="0"/>
              <a:t>ইন্টারনেট</a:t>
            </a:r>
            <a:r>
              <a:rPr lang="en-US" sz="2800" dirty="0" smtClean="0"/>
              <a:t>  </a:t>
            </a:r>
            <a:r>
              <a:rPr lang="en-US" sz="2800" dirty="0" err="1" smtClean="0"/>
              <a:t>ব্যবহারে</a:t>
            </a:r>
            <a:r>
              <a:rPr lang="en-US" sz="2800" dirty="0" smtClean="0"/>
              <a:t> </a:t>
            </a:r>
            <a:r>
              <a:rPr lang="en-US" sz="2800" dirty="0" err="1" smtClean="0"/>
              <a:t>আসক্তি</a:t>
            </a:r>
            <a:endParaRPr lang="en-US" sz="2800" dirty="0"/>
          </a:p>
        </p:txBody>
      </p:sp>
      <p:sp>
        <p:nvSpPr>
          <p:cNvPr id="4" name="TextBox 3"/>
          <p:cNvSpPr txBox="1"/>
          <p:nvPr/>
        </p:nvSpPr>
        <p:spPr>
          <a:xfrm>
            <a:off x="228600" y="3657600"/>
            <a:ext cx="3986989" cy="523220"/>
          </a:xfrm>
          <a:prstGeom prst="rect">
            <a:avLst/>
          </a:prstGeom>
          <a:noFill/>
        </p:spPr>
        <p:txBody>
          <a:bodyPr wrap="none" rtlCol="0">
            <a:spAutoFit/>
          </a:bodyPr>
          <a:lstStyle/>
          <a:p>
            <a:r>
              <a:rPr lang="en-US" sz="2800" dirty="0" err="1" smtClean="0"/>
              <a:t>কম্পিউটার</a:t>
            </a:r>
            <a:r>
              <a:rPr lang="en-US" sz="2800" dirty="0" smtClean="0"/>
              <a:t> </a:t>
            </a:r>
            <a:r>
              <a:rPr lang="en-US" sz="2800" dirty="0" err="1" smtClean="0"/>
              <a:t>গেমে</a:t>
            </a:r>
            <a:r>
              <a:rPr lang="en-US" sz="2800" dirty="0" smtClean="0"/>
              <a:t> </a:t>
            </a:r>
            <a:r>
              <a:rPr lang="en-US" sz="2800" dirty="0" err="1" smtClean="0"/>
              <a:t>আসক্তি</a:t>
            </a:r>
            <a:endParaRPr lang="en-US" sz="2800" dirty="0"/>
          </a:p>
        </p:txBody>
      </p:sp>
      <p:pic>
        <p:nvPicPr>
          <p:cNvPr id="2051" name="Picture 3"/>
          <p:cNvPicPr>
            <a:picLocks noChangeAspect="1" noChangeArrowheads="1"/>
          </p:cNvPicPr>
          <p:nvPr/>
        </p:nvPicPr>
        <p:blipFill>
          <a:blip r:embed="rId4"/>
          <a:srcRect/>
          <a:stretch>
            <a:fillRect/>
          </a:stretch>
        </p:blipFill>
        <p:spPr bwMode="auto">
          <a:xfrm>
            <a:off x="5562600" y="1295400"/>
            <a:ext cx="2362200" cy="2250937"/>
          </a:xfrm>
          <a:prstGeom prst="rect">
            <a:avLst/>
          </a:prstGeom>
          <a:noFill/>
          <a:ln w="9525">
            <a:noFill/>
            <a:miter lim="800000"/>
            <a:headEnd/>
            <a:tailEnd/>
          </a:ln>
          <a:effectLst/>
        </p:spPr>
      </p:pic>
      <p:pic>
        <p:nvPicPr>
          <p:cNvPr id="8" name="Picture 2"/>
          <p:cNvPicPr>
            <a:picLocks noChangeAspect="1" noChangeArrowheads="1"/>
          </p:cNvPicPr>
          <p:nvPr/>
        </p:nvPicPr>
        <p:blipFill>
          <a:blip r:embed="rId5"/>
          <a:srcRect/>
          <a:stretch>
            <a:fillRect/>
          </a:stretch>
        </p:blipFill>
        <p:spPr bwMode="auto">
          <a:xfrm>
            <a:off x="609600" y="4191000"/>
            <a:ext cx="2667000" cy="2437307"/>
          </a:xfrm>
          <a:prstGeom prst="rect">
            <a:avLst/>
          </a:prstGeom>
          <a:noFill/>
          <a:ln w="9525">
            <a:noFill/>
            <a:miter lim="800000"/>
            <a:headEnd/>
            <a:tailEnd/>
          </a:ln>
          <a:effectLst/>
        </p:spPr>
      </p:pic>
    </p:spTree>
  </p:cSld>
  <p:clrMapOvr>
    <a:masterClrMapping/>
  </p:clrMapOvr>
  <p:transition>
    <p:wipe dir="r"/>
    <p:sndAc>
      <p:stSnd>
        <p:snd r:embed="rId2" name="chimes.wav" builtIn="1"/>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png"/>
          <p:cNvPicPr>
            <a:picLocks noChangeAspect="1"/>
          </p:cNvPicPr>
          <p:nvPr/>
        </p:nvPicPr>
        <p:blipFill>
          <a:blip r:embed="rId3">
            <a:clrChange>
              <a:clrFrom>
                <a:srgbClr val="FFFFFF"/>
              </a:clrFrom>
              <a:clrTo>
                <a:srgbClr val="FFFFFF">
                  <a:alpha val="0"/>
                </a:srgbClr>
              </a:clrTo>
            </a:clrChange>
          </a:blip>
          <a:stretch>
            <a:fillRect/>
          </a:stretch>
        </p:blipFill>
        <p:spPr>
          <a:xfrm rot="10800000">
            <a:off x="7543800" y="5282801"/>
            <a:ext cx="1600200" cy="1575197"/>
          </a:xfrm>
          <a:prstGeom prst="rect">
            <a:avLst/>
          </a:prstGeom>
        </p:spPr>
      </p:pic>
      <p:sp>
        <p:nvSpPr>
          <p:cNvPr id="7" name="TextBox 6"/>
          <p:cNvSpPr txBox="1"/>
          <p:nvPr/>
        </p:nvSpPr>
        <p:spPr>
          <a:xfrm>
            <a:off x="2133600" y="762000"/>
            <a:ext cx="5315879" cy="523220"/>
          </a:xfrm>
          <a:prstGeom prst="rect">
            <a:avLst/>
          </a:prstGeom>
          <a:noFill/>
        </p:spPr>
        <p:txBody>
          <a:bodyPr wrap="none" rtlCol="0">
            <a:spAutoFit/>
          </a:bodyPr>
          <a:lstStyle/>
          <a:p>
            <a:r>
              <a:rPr lang="en-US" sz="2800" dirty="0" smtClean="0">
                <a:latin typeface="NikoshBAN"/>
              </a:rPr>
              <a:t> </a:t>
            </a:r>
            <a:r>
              <a:rPr lang="en-US" sz="2800" dirty="0" err="1" smtClean="0">
                <a:latin typeface="NikoshBAN"/>
              </a:rPr>
              <a:t>আসক্তি</a:t>
            </a:r>
            <a:r>
              <a:rPr lang="en-US" sz="2800" dirty="0" smtClean="0">
                <a:latin typeface="NikoshBAN"/>
              </a:rPr>
              <a:t>  </a:t>
            </a:r>
            <a:r>
              <a:rPr lang="en-US" sz="2800" dirty="0" err="1" smtClean="0">
                <a:latin typeface="NikoshBAN"/>
              </a:rPr>
              <a:t>থেকে</a:t>
            </a:r>
            <a:r>
              <a:rPr lang="en-US" sz="2800" dirty="0" smtClean="0">
                <a:latin typeface="NikoshBAN"/>
              </a:rPr>
              <a:t> </a:t>
            </a:r>
            <a:r>
              <a:rPr lang="en-US" sz="2800" dirty="0" err="1" smtClean="0">
                <a:latin typeface="NikoshBAN"/>
              </a:rPr>
              <a:t>মুক্ত</a:t>
            </a:r>
            <a:r>
              <a:rPr lang="en-US" sz="2800" dirty="0" smtClean="0">
                <a:latin typeface="NikoshBAN"/>
              </a:rPr>
              <a:t>  </a:t>
            </a:r>
            <a:r>
              <a:rPr lang="en-US" sz="2800" dirty="0" err="1" smtClean="0">
                <a:latin typeface="NikoshBAN"/>
              </a:rPr>
              <a:t>থাকার</a:t>
            </a:r>
            <a:r>
              <a:rPr lang="en-US" sz="2800" dirty="0" smtClean="0">
                <a:latin typeface="NikoshBAN"/>
              </a:rPr>
              <a:t> </a:t>
            </a:r>
            <a:r>
              <a:rPr lang="en-US" sz="2800" dirty="0" err="1" smtClean="0">
                <a:latin typeface="NikoshBAN"/>
              </a:rPr>
              <a:t>উপায়</a:t>
            </a:r>
            <a:endParaRPr lang="en-US" sz="2800" dirty="0">
              <a:latin typeface="NikoshBAN"/>
            </a:endParaRPr>
          </a:p>
        </p:txBody>
      </p:sp>
      <p:pic>
        <p:nvPicPr>
          <p:cNvPr id="3074" name="Picture 2"/>
          <p:cNvPicPr>
            <a:picLocks noChangeAspect="1" noChangeArrowheads="1"/>
          </p:cNvPicPr>
          <p:nvPr/>
        </p:nvPicPr>
        <p:blipFill>
          <a:blip r:embed="rId4"/>
          <a:srcRect/>
          <a:stretch>
            <a:fillRect/>
          </a:stretch>
        </p:blipFill>
        <p:spPr bwMode="auto">
          <a:xfrm>
            <a:off x="2819400" y="1524000"/>
            <a:ext cx="4167187" cy="4233596"/>
          </a:xfrm>
          <a:prstGeom prst="rect">
            <a:avLst/>
          </a:prstGeom>
          <a:noFill/>
          <a:ln w="9525">
            <a:noFill/>
            <a:miter lim="800000"/>
            <a:headEnd/>
            <a:tailEnd/>
          </a:ln>
          <a:effectLst/>
        </p:spPr>
      </p:pic>
    </p:spTree>
  </p:cSld>
  <p:clrMapOvr>
    <a:masterClrMapping/>
  </p:clrMapOvr>
  <p:transition>
    <p:wipe dir="r"/>
    <p:sndAc>
      <p:stSnd>
        <p:snd r:embed="rId2" name="chimes.wav" builtIn="1"/>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png"/>
          <p:cNvPicPr>
            <a:picLocks noChangeAspect="1"/>
          </p:cNvPicPr>
          <p:nvPr/>
        </p:nvPicPr>
        <p:blipFill>
          <a:blip r:embed="rId3">
            <a:clrChange>
              <a:clrFrom>
                <a:srgbClr val="FFFFFF"/>
              </a:clrFrom>
              <a:clrTo>
                <a:srgbClr val="FFFFFF">
                  <a:alpha val="0"/>
                </a:srgbClr>
              </a:clrTo>
            </a:clrChange>
          </a:blip>
          <a:stretch>
            <a:fillRect/>
          </a:stretch>
        </p:blipFill>
        <p:spPr>
          <a:xfrm rot="10800000">
            <a:off x="7543800" y="5282801"/>
            <a:ext cx="1600200" cy="1575197"/>
          </a:xfrm>
          <a:prstGeom prst="rect">
            <a:avLst/>
          </a:prstGeom>
        </p:spPr>
      </p:pic>
      <p:sp>
        <p:nvSpPr>
          <p:cNvPr id="7" name="TextBox 6"/>
          <p:cNvSpPr txBox="1"/>
          <p:nvPr/>
        </p:nvSpPr>
        <p:spPr>
          <a:xfrm>
            <a:off x="1447800" y="838200"/>
            <a:ext cx="6808274" cy="646331"/>
          </a:xfrm>
          <a:prstGeom prst="rect">
            <a:avLst/>
          </a:prstGeom>
        </p:spPr>
        <p:style>
          <a:lnRef idx="1">
            <a:schemeClr val="accent3"/>
          </a:lnRef>
          <a:fillRef idx="3">
            <a:schemeClr val="accent3"/>
          </a:fillRef>
          <a:effectRef idx="2">
            <a:schemeClr val="accent3"/>
          </a:effectRef>
          <a:fontRef idx="minor">
            <a:schemeClr val="lt1"/>
          </a:fontRef>
        </p:style>
        <p:txBody>
          <a:bodyPr wrap="none" rtlCol="0">
            <a:spAutoFit/>
          </a:bodyPr>
          <a:lstStyle/>
          <a:p>
            <a:r>
              <a:rPr lang="en-US" sz="3600" dirty="0" smtClean="0">
                <a:latin typeface="NikoshBAN"/>
              </a:rPr>
              <a:t> </a:t>
            </a:r>
            <a:r>
              <a:rPr lang="en-US" sz="3600" dirty="0" err="1" smtClean="0">
                <a:latin typeface="NikoshBAN"/>
              </a:rPr>
              <a:t>পাইরেসি</a:t>
            </a:r>
            <a:r>
              <a:rPr lang="en-US" sz="3600" dirty="0" smtClean="0">
                <a:latin typeface="NikoshBAN"/>
              </a:rPr>
              <a:t> </a:t>
            </a:r>
            <a:r>
              <a:rPr lang="en-US" sz="3600" dirty="0" err="1" smtClean="0">
                <a:latin typeface="NikoshBAN"/>
              </a:rPr>
              <a:t>বা</a:t>
            </a:r>
            <a:r>
              <a:rPr lang="en-US" sz="3600" dirty="0" smtClean="0">
                <a:latin typeface="NikoshBAN"/>
              </a:rPr>
              <a:t> </a:t>
            </a:r>
            <a:r>
              <a:rPr lang="en-US" sz="3600" dirty="0" err="1" smtClean="0">
                <a:latin typeface="NikoshBAN"/>
              </a:rPr>
              <a:t>কপিরাইট</a:t>
            </a:r>
            <a:r>
              <a:rPr lang="en-US" sz="3600" dirty="0" smtClean="0">
                <a:latin typeface="NikoshBAN"/>
              </a:rPr>
              <a:t> </a:t>
            </a:r>
            <a:r>
              <a:rPr lang="en-US" sz="3600" dirty="0" err="1" smtClean="0">
                <a:latin typeface="NikoshBAN"/>
              </a:rPr>
              <a:t>আইন</a:t>
            </a:r>
            <a:r>
              <a:rPr lang="en-US" sz="3600" dirty="0" smtClean="0">
                <a:latin typeface="NikoshBAN"/>
              </a:rPr>
              <a:t>  </a:t>
            </a:r>
            <a:r>
              <a:rPr lang="en-US" sz="3600" dirty="0" err="1" smtClean="0">
                <a:latin typeface="NikoshBAN"/>
              </a:rPr>
              <a:t>কি</a:t>
            </a:r>
            <a:r>
              <a:rPr lang="en-US" sz="3600" dirty="0" smtClean="0">
                <a:latin typeface="NikoshBAN"/>
              </a:rPr>
              <a:t>?</a:t>
            </a:r>
            <a:endParaRPr lang="en-US" sz="3600" dirty="0">
              <a:latin typeface="NikoshBAN"/>
            </a:endParaRPr>
          </a:p>
        </p:txBody>
      </p:sp>
      <p:sp>
        <p:nvSpPr>
          <p:cNvPr id="5" name="TextBox 4"/>
          <p:cNvSpPr txBox="1"/>
          <p:nvPr/>
        </p:nvSpPr>
        <p:spPr>
          <a:xfrm>
            <a:off x="457200" y="1981200"/>
            <a:ext cx="8161209" cy="2246769"/>
          </a:xfrm>
          <a:prstGeom prst="rect">
            <a:avLst/>
          </a:prstGeom>
          <a:noFill/>
        </p:spPr>
        <p:txBody>
          <a:bodyPr wrap="none" rtlCol="0">
            <a:spAutoFit/>
          </a:bodyPr>
          <a:lstStyle/>
          <a:p>
            <a:r>
              <a:rPr lang="en-US" sz="2800" dirty="0" smtClean="0">
                <a:latin typeface="NikoshBAN"/>
              </a:rPr>
              <a:t> </a:t>
            </a:r>
            <a:r>
              <a:rPr lang="en-US" sz="2800" dirty="0" err="1" smtClean="0">
                <a:latin typeface="NikoshBAN"/>
              </a:rPr>
              <a:t>লেখক</a:t>
            </a:r>
            <a:r>
              <a:rPr lang="en-US" sz="2800" dirty="0" smtClean="0">
                <a:latin typeface="NikoshBAN"/>
              </a:rPr>
              <a:t>, </a:t>
            </a:r>
            <a:r>
              <a:rPr lang="en-US" sz="2800" dirty="0" err="1" smtClean="0">
                <a:latin typeface="NikoshBAN"/>
              </a:rPr>
              <a:t>শিল্পীসহ</a:t>
            </a:r>
            <a:r>
              <a:rPr lang="en-US" sz="2800" dirty="0" smtClean="0">
                <a:latin typeface="NikoshBAN"/>
              </a:rPr>
              <a:t> </a:t>
            </a:r>
            <a:r>
              <a:rPr lang="en-US" sz="2800" dirty="0" err="1" smtClean="0">
                <a:latin typeface="NikoshBAN"/>
              </a:rPr>
              <a:t>সৃজনশীল</a:t>
            </a:r>
            <a:r>
              <a:rPr lang="en-US" sz="2800" dirty="0" smtClean="0">
                <a:latin typeface="NikoshBAN"/>
              </a:rPr>
              <a:t> </a:t>
            </a:r>
            <a:r>
              <a:rPr lang="en-US" sz="2800" dirty="0" err="1" smtClean="0">
                <a:latin typeface="NikoshBAN"/>
              </a:rPr>
              <a:t>কর্মীদের</a:t>
            </a:r>
            <a:r>
              <a:rPr lang="en-US" sz="2800" dirty="0" smtClean="0">
                <a:latin typeface="NikoshBAN"/>
              </a:rPr>
              <a:t> </a:t>
            </a:r>
            <a:r>
              <a:rPr lang="en-US" sz="2800" dirty="0" err="1" smtClean="0">
                <a:latin typeface="NikoshBAN"/>
              </a:rPr>
              <a:t>তাদের</a:t>
            </a:r>
            <a:r>
              <a:rPr lang="en-US" sz="2800" dirty="0" smtClean="0">
                <a:latin typeface="NikoshBAN"/>
              </a:rPr>
              <a:t> </a:t>
            </a:r>
            <a:r>
              <a:rPr lang="en-US" sz="2800" dirty="0" err="1" smtClean="0">
                <a:latin typeface="NikoshBAN"/>
              </a:rPr>
              <a:t>নিজেদের</a:t>
            </a:r>
            <a:endParaRPr lang="en-US" sz="2800" dirty="0" smtClean="0">
              <a:latin typeface="NikoshBAN"/>
            </a:endParaRPr>
          </a:p>
          <a:p>
            <a:r>
              <a:rPr lang="en-US" sz="2800" dirty="0" err="1" smtClean="0">
                <a:latin typeface="NikoshBAN"/>
              </a:rPr>
              <a:t>সৃষ্টকর্মকে</a:t>
            </a:r>
            <a:r>
              <a:rPr lang="en-US" sz="2800" dirty="0" smtClean="0">
                <a:latin typeface="NikoshBAN"/>
              </a:rPr>
              <a:t> </a:t>
            </a:r>
            <a:r>
              <a:rPr lang="en-US" sz="2800" dirty="0" err="1" smtClean="0">
                <a:latin typeface="NikoshBAN"/>
              </a:rPr>
              <a:t>সংরক্ষণ</a:t>
            </a:r>
            <a:r>
              <a:rPr lang="en-US" sz="2800" dirty="0" smtClean="0">
                <a:latin typeface="NikoshBAN"/>
              </a:rPr>
              <a:t> </a:t>
            </a:r>
            <a:r>
              <a:rPr lang="en-US" sz="2800" dirty="0" err="1" smtClean="0">
                <a:latin typeface="NikoshBAN"/>
              </a:rPr>
              <a:t>করার</a:t>
            </a:r>
            <a:r>
              <a:rPr lang="en-US" sz="2800" dirty="0" smtClean="0">
                <a:latin typeface="NikoshBAN"/>
              </a:rPr>
              <a:t> </a:t>
            </a:r>
            <a:r>
              <a:rPr lang="en-US" sz="2800" dirty="0" err="1" smtClean="0">
                <a:latin typeface="NikoshBAN"/>
              </a:rPr>
              <a:t>অধিকার</a:t>
            </a:r>
            <a:r>
              <a:rPr lang="en-US" sz="2800" dirty="0" smtClean="0">
                <a:latin typeface="NikoshBAN"/>
              </a:rPr>
              <a:t> </a:t>
            </a:r>
            <a:r>
              <a:rPr lang="en-US" sz="2800" dirty="0" err="1" smtClean="0">
                <a:latin typeface="NikoshBAN"/>
              </a:rPr>
              <a:t>দেওয়া</a:t>
            </a:r>
            <a:r>
              <a:rPr lang="en-US" sz="2800" dirty="0" smtClean="0">
                <a:latin typeface="NikoshBAN"/>
              </a:rPr>
              <a:t> </a:t>
            </a:r>
            <a:r>
              <a:rPr lang="en-US" sz="2800" dirty="0" err="1" smtClean="0">
                <a:latin typeface="NikoshBAN"/>
              </a:rPr>
              <a:t>কপিরাইট</a:t>
            </a:r>
            <a:r>
              <a:rPr lang="en-US" sz="2800" dirty="0" smtClean="0">
                <a:latin typeface="NikoshBAN"/>
              </a:rPr>
              <a:t> </a:t>
            </a:r>
          </a:p>
          <a:p>
            <a:r>
              <a:rPr lang="en-US" sz="2800" dirty="0" err="1" smtClean="0">
                <a:latin typeface="NikoshBAN"/>
              </a:rPr>
              <a:t>আইনের</a:t>
            </a:r>
            <a:r>
              <a:rPr lang="en-US" sz="2800" dirty="0" smtClean="0">
                <a:latin typeface="NikoshBAN"/>
              </a:rPr>
              <a:t> </a:t>
            </a:r>
            <a:r>
              <a:rPr lang="en-US" sz="2800" dirty="0" err="1" smtClean="0">
                <a:latin typeface="NikoshBAN"/>
              </a:rPr>
              <a:t>লক্ষ্য</a:t>
            </a:r>
            <a:r>
              <a:rPr lang="en-US" sz="2800" dirty="0" smtClean="0">
                <a:latin typeface="NikoshBAN"/>
              </a:rPr>
              <a:t>। </a:t>
            </a:r>
            <a:r>
              <a:rPr lang="en-US" sz="2800" dirty="0" err="1" smtClean="0">
                <a:latin typeface="NikoshBAN"/>
              </a:rPr>
              <a:t>কিন্ত</a:t>
            </a:r>
            <a:r>
              <a:rPr lang="en-US" sz="2800" dirty="0" smtClean="0">
                <a:latin typeface="NikoshBAN"/>
              </a:rPr>
              <a:t> </a:t>
            </a:r>
            <a:r>
              <a:rPr lang="en-US" sz="2800" dirty="0" err="1" smtClean="0">
                <a:latin typeface="NikoshBAN"/>
              </a:rPr>
              <a:t>কম্পিউটারের</a:t>
            </a:r>
            <a:r>
              <a:rPr lang="en-US" sz="2800" dirty="0" smtClean="0">
                <a:latin typeface="NikoshBAN"/>
              </a:rPr>
              <a:t> </a:t>
            </a:r>
            <a:r>
              <a:rPr lang="en-US" sz="2800" dirty="0" err="1" smtClean="0">
                <a:latin typeface="NikoshBAN"/>
              </a:rPr>
              <a:t>বেলায়</a:t>
            </a:r>
            <a:r>
              <a:rPr lang="en-US" sz="2800" dirty="0" smtClean="0">
                <a:latin typeface="NikoshBAN"/>
              </a:rPr>
              <a:t> </a:t>
            </a:r>
            <a:r>
              <a:rPr lang="en-US" sz="2800" dirty="0" err="1" smtClean="0">
                <a:latin typeface="NikoshBAN"/>
              </a:rPr>
              <a:t>যেকোনো</a:t>
            </a:r>
            <a:r>
              <a:rPr lang="en-US" sz="2800" dirty="0" smtClean="0">
                <a:latin typeface="NikoshBAN"/>
              </a:rPr>
              <a:t> </a:t>
            </a:r>
          </a:p>
          <a:p>
            <a:r>
              <a:rPr lang="en-US" sz="2800" dirty="0" err="1" smtClean="0">
                <a:latin typeface="NikoshBAN"/>
              </a:rPr>
              <a:t>কিছুর</a:t>
            </a:r>
            <a:r>
              <a:rPr lang="en-US" sz="2800" dirty="0" smtClean="0">
                <a:latin typeface="NikoshBAN"/>
              </a:rPr>
              <a:t> “</a:t>
            </a:r>
            <a:r>
              <a:rPr lang="en-US" sz="2800" dirty="0" err="1" smtClean="0">
                <a:latin typeface="NikoshBAN"/>
              </a:rPr>
              <a:t>কপি</a:t>
            </a:r>
            <a:r>
              <a:rPr lang="en-US" sz="2800" dirty="0" smtClean="0">
                <a:latin typeface="NikoshBAN"/>
              </a:rPr>
              <a:t>” </a:t>
            </a:r>
            <a:r>
              <a:rPr lang="en-US" sz="2800" dirty="0" err="1" smtClean="0">
                <a:latin typeface="NikoshBAN"/>
              </a:rPr>
              <a:t>বা</a:t>
            </a:r>
            <a:r>
              <a:rPr lang="en-US" sz="2800" dirty="0" smtClean="0">
                <a:latin typeface="NikoshBAN"/>
              </a:rPr>
              <a:t> “</a:t>
            </a:r>
            <a:r>
              <a:rPr lang="en-US" sz="2800" dirty="0" err="1" smtClean="0">
                <a:latin typeface="NikoshBAN"/>
              </a:rPr>
              <a:t>অবিকল</a:t>
            </a:r>
            <a:r>
              <a:rPr lang="en-US" sz="2800" dirty="0" smtClean="0">
                <a:latin typeface="NikoshBAN"/>
              </a:rPr>
              <a:t> </a:t>
            </a:r>
            <a:r>
              <a:rPr lang="en-US" sz="2800" dirty="0" err="1" smtClean="0">
                <a:latin typeface="NikoshBAN"/>
              </a:rPr>
              <a:t>প্রতিলিপি</a:t>
            </a:r>
            <a:r>
              <a:rPr lang="en-US" sz="2800" dirty="0" smtClean="0">
                <a:latin typeface="NikoshBAN"/>
              </a:rPr>
              <a:t>” </a:t>
            </a:r>
            <a:r>
              <a:rPr lang="en-US" sz="2800" dirty="0" err="1" smtClean="0">
                <a:latin typeface="NikoshBAN"/>
              </a:rPr>
              <a:t>তৈরি</a:t>
            </a:r>
            <a:r>
              <a:rPr lang="en-US" sz="2800" dirty="0" smtClean="0">
                <a:latin typeface="NikoshBAN"/>
              </a:rPr>
              <a:t> </a:t>
            </a:r>
            <a:r>
              <a:rPr lang="en-US" sz="2800" dirty="0" err="1" smtClean="0">
                <a:latin typeface="NikoshBAN"/>
              </a:rPr>
              <a:t>করা</a:t>
            </a:r>
            <a:r>
              <a:rPr lang="en-US" sz="2800" dirty="0" smtClean="0">
                <a:latin typeface="NikoshBAN"/>
              </a:rPr>
              <a:t> </a:t>
            </a:r>
            <a:r>
              <a:rPr lang="en-US" sz="2800" dirty="0" err="1" smtClean="0">
                <a:latin typeface="NikoshBAN"/>
              </a:rPr>
              <a:t>খুবই</a:t>
            </a:r>
            <a:r>
              <a:rPr lang="en-US" sz="2800" dirty="0" smtClean="0">
                <a:latin typeface="NikoshBAN"/>
              </a:rPr>
              <a:t> </a:t>
            </a:r>
          </a:p>
          <a:p>
            <a:r>
              <a:rPr lang="en-US" sz="2800" dirty="0" err="1" smtClean="0">
                <a:latin typeface="NikoshBAN"/>
              </a:rPr>
              <a:t>সহজ</a:t>
            </a:r>
            <a:r>
              <a:rPr lang="en-US" sz="2800" dirty="0" smtClean="0">
                <a:latin typeface="NikoshBAN"/>
              </a:rPr>
              <a:t>  </a:t>
            </a:r>
            <a:r>
              <a:rPr lang="en-US" sz="2800" dirty="0" err="1" smtClean="0">
                <a:latin typeface="NikoshBAN"/>
              </a:rPr>
              <a:t>কাজ</a:t>
            </a:r>
            <a:r>
              <a:rPr lang="en-US" sz="2800" dirty="0" smtClean="0">
                <a:latin typeface="NikoshBAN"/>
              </a:rPr>
              <a:t>। </a:t>
            </a:r>
            <a:endParaRPr lang="en-US" sz="2800" dirty="0">
              <a:latin typeface="NikoshBAN"/>
            </a:endParaRPr>
          </a:p>
        </p:txBody>
      </p:sp>
      <p:sp>
        <p:nvSpPr>
          <p:cNvPr id="6" name="TextBox 5"/>
          <p:cNvSpPr txBox="1"/>
          <p:nvPr/>
        </p:nvSpPr>
        <p:spPr>
          <a:xfrm>
            <a:off x="381000" y="4419600"/>
            <a:ext cx="8158003" cy="1384995"/>
          </a:xfrm>
          <a:prstGeom prst="rect">
            <a:avLst/>
          </a:prstGeom>
          <a:noFill/>
        </p:spPr>
        <p:txBody>
          <a:bodyPr wrap="none" rtlCol="0">
            <a:spAutoFit/>
          </a:bodyPr>
          <a:lstStyle/>
          <a:p>
            <a:r>
              <a:rPr lang="en-US" sz="2800" dirty="0" err="1" smtClean="0">
                <a:latin typeface="NikoshBAN"/>
              </a:rPr>
              <a:t>অন্যর</a:t>
            </a:r>
            <a:r>
              <a:rPr lang="en-US" sz="2800" dirty="0" smtClean="0">
                <a:latin typeface="NikoshBAN"/>
              </a:rPr>
              <a:t> </a:t>
            </a:r>
            <a:r>
              <a:rPr lang="en-US" sz="2800" dirty="0" err="1" smtClean="0">
                <a:latin typeface="NikoshBAN"/>
              </a:rPr>
              <a:t>কাজকে</a:t>
            </a:r>
            <a:r>
              <a:rPr lang="en-US" sz="2800" dirty="0" smtClean="0">
                <a:latin typeface="NikoshBAN"/>
              </a:rPr>
              <a:t> </a:t>
            </a:r>
            <a:r>
              <a:rPr lang="en-US" sz="2800" dirty="0" err="1" smtClean="0">
                <a:latin typeface="NikoshBAN"/>
              </a:rPr>
              <a:t>নিজের</a:t>
            </a:r>
            <a:r>
              <a:rPr lang="en-US" sz="2800" dirty="0" smtClean="0">
                <a:latin typeface="NikoshBAN"/>
              </a:rPr>
              <a:t> </a:t>
            </a:r>
            <a:r>
              <a:rPr lang="en-US" sz="2800" dirty="0" err="1" smtClean="0">
                <a:latin typeface="NikoshBAN"/>
              </a:rPr>
              <a:t>কাজ</a:t>
            </a:r>
            <a:r>
              <a:rPr lang="en-US" sz="2800" dirty="0" smtClean="0">
                <a:latin typeface="NikoshBAN"/>
              </a:rPr>
              <a:t> </a:t>
            </a:r>
            <a:r>
              <a:rPr lang="en-US" sz="2800" dirty="0" err="1" smtClean="0">
                <a:latin typeface="NikoshBAN"/>
              </a:rPr>
              <a:t>হিসাবে</a:t>
            </a:r>
            <a:r>
              <a:rPr lang="en-US" sz="2800" dirty="0" smtClean="0">
                <a:latin typeface="NikoshBAN"/>
              </a:rPr>
              <a:t> </a:t>
            </a:r>
            <a:r>
              <a:rPr lang="en-US" sz="2800" dirty="0" err="1" smtClean="0">
                <a:latin typeface="NikoshBAN"/>
              </a:rPr>
              <a:t>চালিয়ে</a:t>
            </a:r>
            <a:r>
              <a:rPr lang="en-US" sz="2800" dirty="0" smtClean="0">
                <a:latin typeface="NikoshBAN"/>
              </a:rPr>
              <a:t> </a:t>
            </a:r>
            <a:r>
              <a:rPr lang="en-US" sz="2800" dirty="0" err="1" smtClean="0">
                <a:latin typeface="NikoshBAN"/>
              </a:rPr>
              <a:t>দেয়াকে</a:t>
            </a:r>
            <a:endParaRPr lang="en-US" sz="2800" dirty="0" smtClean="0">
              <a:latin typeface="NikoshBAN"/>
            </a:endParaRPr>
          </a:p>
          <a:p>
            <a:r>
              <a:rPr lang="en-US" sz="2800" dirty="0" err="1" smtClean="0">
                <a:latin typeface="NikoshBAN"/>
              </a:rPr>
              <a:t>পাইরেসি</a:t>
            </a:r>
            <a:r>
              <a:rPr lang="en-US" sz="2800" dirty="0" smtClean="0">
                <a:latin typeface="NikoshBAN"/>
              </a:rPr>
              <a:t> </a:t>
            </a:r>
            <a:r>
              <a:rPr lang="en-US" sz="2800" dirty="0" err="1" smtClean="0">
                <a:latin typeface="NikoshBAN"/>
              </a:rPr>
              <a:t>বলে</a:t>
            </a:r>
            <a:r>
              <a:rPr lang="en-US" sz="2800" dirty="0" smtClean="0">
                <a:latin typeface="NikoshBAN"/>
              </a:rPr>
              <a:t> </a:t>
            </a:r>
            <a:r>
              <a:rPr lang="en-US" sz="2800" dirty="0" err="1" smtClean="0">
                <a:latin typeface="NikoshBAN"/>
              </a:rPr>
              <a:t>যা</a:t>
            </a:r>
            <a:r>
              <a:rPr lang="en-US" sz="2800" dirty="0" smtClean="0">
                <a:latin typeface="NikoshBAN"/>
              </a:rPr>
              <a:t> </a:t>
            </a:r>
            <a:r>
              <a:rPr lang="en-US" sz="2800" dirty="0" err="1" smtClean="0">
                <a:latin typeface="NikoshBAN"/>
              </a:rPr>
              <a:t>দন্ডনিয়</a:t>
            </a:r>
            <a:r>
              <a:rPr lang="en-US" sz="2800" dirty="0" smtClean="0">
                <a:latin typeface="NikoshBAN"/>
              </a:rPr>
              <a:t> </a:t>
            </a:r>
            <a:r>
              <a:rPr lang="en-US" sz="2800" dirty="0" err="1" smtClean="0">
                <a:latin typeface="NikoshBAN"/>
              </a:rPr>
              <a:t>অপরাধ</a:t>
            </a:r>
            <a:r>
              <a:rPr lang="en-US" sz="2800" dirty="0" smtClean="0">
                <a:latin typeface="NikoshBAN"/>
              </a:rPr>
              <a:t>।  </a:t>
            </a:r>
            <a:r>
              <a:rPr lang="en-US" sz="2800" dirty="0" err="1" smtClean="0">
                <a:latin typeface="NikoshBAN"/>
              </a:rPr>
              <a:t>যা</a:t>
            </a:r>
            <a:r>
              <a:rPr lang="en-US" sz="2800" dirty="0" smtClean="0">
                <a:latin typeface="NikoshBAN"/>
              </a:rPr>
              <a:t> </a:t>
            </a:r>
            <a:r>
              <a:rPr lang="en-US" sz="2800" dirty="0" err="1" smtClean="0">
                <a:latin typeface="NikoshBAN"/>
              </a:rPr>
              <a:t>বন্ধ</a:t>
            </a:r>
            <a:r>
              <a:rPr lang="en-US" sz="2800" dirty="0" smtClean="0">
                <a:latin typeface="NikoshBAN"/>
              </a:rPr>
              <a:t> </a:t>
            </a:r>
            <a:r>
              <a:rPr lang="en-US" sz="2800" dirty="0" err="1" smtClean="0">
                <a:latin typeface="NikoshBAN"/>
              </a:rPr>
              <a:t>করার</a:t>
            </a:r>
            <a:r>
              <a:rPr lang="en-US" sz="2800" dirty="0" smtClean="0">
                <a:latin typeface="NikoshBAN"/>
              </a:rPr>
              <a:t> </a:t>
            </a:r>
            <a:r>
              <a:rPr lang="en-US" sz="2800" dirty="0" err="1" smtClean="0">
                <a:latin typeface="NikoshBAN"/>
              </a:rPr>
              <a:t>জন্য</a:t>
            </a:r>
            <a:endParaRPr lang="en-US" sz="2800" dirty="0" smtClean="0">
              <a:latin typeface="NikoshBAN"/>
            </a:endParaRPr>
          </a:p>
          <a:p>
            <a:r>
              <a:rPr lang="en-US" sz="2800" dirty="0" err="1" smtClean="0">
                <a:latin typeface="NikoshBAN"/>
              </a:rPr>
              <a:t>তৈরি</a:t>
            </a:r>
            <a:r>
              <a:rPr lang="en-US" sz="2800" dirty="0" smtClean="0">
                <a:latin typeface="NikoshBAN"/>
              </a:rPr>
              <a:t> </a:t>
            </a:r>
            <a:r>
              <a:rPr lang="en-US" sz="2800" dirty="0" err="1" smtClean="0">
                <a:latin typeface="NikoshBAN"/>
              </a:rPr>
              <a:t>করাহয়</a:t>
            </a:r>
            <a:r>
              <a:rPr lang="en-US" sz="2800" dirty="0" smtClean="0">
                <a:latin typeface="NikoshBAN"/>
              </a:rPr>
              <a:t> </a:t>
            </a:r>
            <a:r>
              <a:rPr lang="en-US" sz="2800" dirty="0" err="1" smtClean="0">
                <a:latin typeface="NikoshBAN"/>
              </a:rPr>
              <a:t>কপিরাইট</a:t>
            </a:r>
            <a:r>
              <a:rPr lang="en-US" sz="2800" dirty="0" smtClean="0">
                <a:latin typeface="NikoshBAN"/>
              </a:rPr>
              <a:t>  </a:t>
            </a:r>
            <a:r>
              <a:rPr lang="en-US" sz="2800" dirty="0" err="1" smtClean="0">
                <a:latin typeface="NikoshBAN"/>
              </a:rPr>
              <a:t>আইন</a:t>
            </a:r>
            <a:r>
              <a:rPr lang="en-US" sz="2800" dirty="0" smtClean="0">
                <a:latin typeface="NikoshBAN"/>
              </a:rPr>
              <a:t>।</a:t>
            </a:r>
            <a:endParaRPr lang="en-US" sz="2800" dirty="0">
              <a:latin typeface="NikoshBAN"/>
            </a:endParaRPr>
          </a:p>
        </p:txBody>
      </p:sp>
    </p:spTree>
  </p:cSld>
  <p:clrMapOvr>
    <a:masterClrMapping/>
  </p:clrMapOvr>
  <p:transition>
    <p:wipe dir="r"/>
    <p:sndAc>
      <p:stSnd>
        <p:snd r:embed="rId2" name="chimes.wav" builtIn="1"/>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png"/>
          <p:cNvPicPr>
            <a:picLocks noChangeAspect="1"/>
          </p:cNvPicPr>
          <p:nvPr/>
        </p:nvPicPr>
        <p:blipFill>
          <a:blip r:embed="rId3">
            <a:clrChange>
              <a:clrFrom>
                <a:srgbClr val="FFFFFF"/>
              </a:clrFrom>
              <a:clrTo>
                <a:srgbClr val="FFFFFF">
                  <a:alpha val="0"/>
                </a:srgbClr>
              </a:clrTo>
            </a:clrChange>
          </a:blip>
          <a:stretch>
            <a:fillRect/>
          </a:stretch>
        </p:blipFill>
        <p:spPr>
          <a:xfrm rot="10800000">
            <a:off x="7543800" y="5282801"/>
            <a:ext cx="1600200" cy="1575197"/>
          </a:xfrm>
          <a:prstGeom prst="rect">
            <a:avLst/>
          </a:prstGeom>
        </p:spPr>
      </p:pic>
      <p:sp>
        <p:nvSpPr>
          <p:cNvPr id="7" name="TextBox 6"/>
          <p:cNvSpPr txBox="1"/>
          <p:nvPr/>
        </p:nvSpPr>
        <p:spPr>
          <a:xfrm>
            <a:off x="2743200" y="0"/>
            <a:ext cx="3805850" cy="646331"/>
          </a:xfrm>
          <a:prstGeom prst="rect">
            <a:avLst/>
          </a:prstGeom>
          <a:noFill/>
        </p:spPr>
        <p:txBody>
          <a:bodyPr wrap="none" rtlCol="0">
            <a:spAutoFit/>
          </a:bodyPr>
          <a:lstStyle/>
          <a:p>
            <a:r>
              <a:rPr lang="en-US" sz="3600" dirty="0" err="1" smtClean="0">
                <a:latin typeface="NikoshBAN"/>
              </a:rPr>
              <a:t>সাধারণ</a:t>
            </a:r>
            <a:r>
              <a:rPr lang="en-US" sz="3600" dirty="0" smtClean="0">
                <a:latin typeface="NikoshBAN"/>
              </a:rPr>
              <a:t> </a:t>
            </a:r>
            <a:r>
              <a:rPr lang="en-US" sz="3600" dirty="0" err="1" smtClean="0">
                <a:latin typeface="NikoshBAN"/>
              </a:rPr>
              <a:t>ট্রাবলশুটিং</a:t>
            </a:r>
            <a:endParaRPr lang="en-US" sz="3600" dirty="0" smtClean="0">
              <a:latin typeface="NikoshBAN"/>
            </a:endParaRPr>
          </a:p>
        </p:txBody>
      </p:sp>
      <p:pic>
        <p:nvPicPr>
          <p:cNvPr id="4098" name="Picture 2"/>
          <p:cNvPicPr>
            <a:picLocks noChangeAspect="1" noChangeArrowheads="1"/>
          </p:cNvPicPr>
          <p:nvPr/>
        </p:nvPicPr>
        <p:blipFill>
          <a:blip r:embed="rId4" cstate="email"/>
          <a:srcRect/>
          <a:stretch>
            <a:fillRect/>
          </a:stretch>
        </p:blipFill>
        <p:spPr bwMode="auto">
          <a:xfrm>
            <a:off x="6705600" y="228600"/>
            <a:ext cx="2438400" cy="1911510"/>
          </a:xfrm>
          <a:prstGeom prst="rect">
            <a:avLst/>
          </a:prstGeom>
          <a:noFill/>
          <a:ln w="9525">
            <a:noFill/>
            <a:miter lim="800000"/>
            <a:headEnd/>
            <a:tailEnd/>
          </a:ln>
          <a:effectLst/>
        </p:spPr>
      </p:pic>
      <p:pic>
        <p:nvPicPr>
          <p:cNvPr id="4099" name="Picture 3"/>
          <p:cNvPicPr>
            <a:picLocks noChangeAspect="1" noChangeArrowheads="1"/>
          </p:cNvPicPr>
          <p:nvPr/>
        </p:nvPicPr>
        <p:blipFill>
          <a:blip r:embed="rId5"/>
          <a:srcRect/>
          <a:stretch>
            <a:fillRect/>
          </a:stretch>
        </p:blipFill>
        <p:spPr bwMode="auto">
          <a:xfrm>
            <a:off x="381000" y="762000"/>
            <a:ext cx="6013802" cy="5718648"/>
          </a:xfrm>
          <a:prstGeom prst="rect">
            <a:avLst/>
          </a:prstGeom>
          <a:noFill/>
          <a:ln w="9525">
            <a:noFill/>
            <a:miter lim="800000"/>
            <a:headEnd/>
            <a:tailEnd/>
          </a:ln>
          <a:effectLst/>
        </p:spPr>
      </p:pic>
    </p:spTree>
  </p:cSld>
  <p:clrMapOvr>
    <a:masterClrMapping/>
  </p:clrMapOvr>
  <p:transition>
    <p:wipe dir="r"/>
    <p:sndAc>
      <p:stSnd>
        <p:snd r:embed="rId2" name="chimes.wav" builtIn="1"/>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stretch>
            <a:fillRect/>
          </a:stretch>
        </p:blipFill>
        <p:spPr>
          <a:xfrm>
            <a:off x="1219200" y="609600"/>
            <a:ext cx="2362200" cy="2575500"/>
          </a:xfrm>
          <a:prstGeom prst="ellipse">
            <a:avLst/>
          </a:prstGeom>
        </p:spPr>
      </p:pic>
      <p:sp>
        <p:nvSpPr>
          <p:cNvPr id="9" name="Rectangle 8"/>
          <p:cNvSpPr/>
          <p:nvPr/>
        </p:nvSpPr>
        <p:spPr>
          <a:xfrm>
            <a:off x="228600" y="3429000"/>
            <a:ext cx="4343400" cy="2123658"/>
          </a:xfrm>
          <a:prstGeom prst="rect">
            <a:avLst/>
          </a:prstGeom>
        </p:spPr>
        <p:txBody>
          <a:bodyPr wrap="square">
            <a:spAutoFit/>
          </a:bodyPr>
          <a:lstStyle/>
          <a:p>
            <a:pPr lvl="0" algn="ctr"/>
            <a:r>
              <a:rPr lang="bn-BD" sz="2400" b="1" dirty="0" smtClean="0">
                <a:latin typeface="NikoshBAN"/>
                <a:cs typeface="NikoshBAN" pitchFamily="2" charset="0"/>
              </a:rPr>
              <a:t>মোঃ মাইনুদ্দিন শাহ্‌ রুবেল</a:t>
            </a:r>
          </a:p>
          <a:p>
            <a:pPr lvl="0" algn="ctr"/>
            <a:r>
              <a:rPr lang="bn-BD" b="1" dirty="0" smtClean="0">
                <a:latin typeface="NikoshBAN"/>
                <a:cs typeface="NikoshBAN" pitchFamily="2" charset="0"/>
              </a:rPr>
              <a:t>   </a:t>
            </a:r>
            <a:r>
              <a:rPr lang="en-US" b="1" dirty="0" smtClean="0">
                <a:latin typeface="NikoshBAN"/>
                <a:cs typeface="NikoshBAN" pitchFamily="2" charset="0"/>
              </a:rPr>
              <a:t>  </a:t>
            </a:r>
            <a:r>
              <a:rPr lang="bn-BD" b="1" dirty="0" smtClean="0">
                <a:latin typeface="NikoshBAN"/>
                <a:cs typeface="NikoshBAN" pitchFamily="2" charset="0"/>
              </a:rPr>
              <a:t>সহকারী শিক্ষক (</a:t>
            </a:r>
            <a:r>
              <a:rPr lang="en-US" b="1" dirty="0" smtClean="0">
                <a:latin typeface="NikoshBAN"/>
                <a:cs typeface="NikoshBAN" pitchFamily="2" charset="0"/>
              </a:rPr>
              <a:t>ICT</a:t>
            </a:r>
            <a:r>
              <a:rPr lang="bn-BD" b="1" dirty="0" smtClean="0">
                <a:latin typeface="NikoshBAN"/>
                <a:cs typeface="NikoshBAN" pitchFamily="2" charset="0"/>
              </a:rPr>
              <a:t>)</a:t>
            </a:r>
          </a:p>
          <a:p>
            <a:pPr lvl="0" algn="ctr"/>
            <a:r>
              <a:rPr lang="en-US" b="1" dirty="0" smtClean="0">
                <a:latin typeface="NikoshBAN"/>
                <a:cs typeface="NikoshBAN" pitchFamily="2" charset="0"/>
              </a:rPr>
              <a:t> </a:t>
            </a:r>
            <a:r>
              <a:rPr lang="bn-BD" b="1" dirty="0" smtClean="0">
                <a:latin typeface="NikoshBAN"/>
                <a:cs typeface="NikoshBAN" pitchFamily="2" charset="0"/>
              </a:rPr>
              <a:t>ফুলবন ফাযিল মাদ্রাসা</a:t>
            </a:r>
            <a:r>
              <a:rPr lang="en-US" b="1" dirty="0" smtClean="0">
                <a:latin typeface="NikoshBAN"/>
                <a:cs typeface="NikoshBAN" pitchFamily="2" charset="0"/>
              </a:rPr>
              <a:t>,</a:t>
            </a:r>
            <a:r>
              <a:rPr lang="bn-BD" b="1" dirty="0" smtClean="0">
                <a:latin typeface="NikoshBAN"/>
                <a:cs typeface="NikoshBAN" pitchFamily="2" charset="0"/>
              </a:rPr>
              <a:t> সদর,দিনাজপুর।</a:t>
            </a:r>
            <a:endParaRPr lang="en-US" b="1" dirty="0" smtClean="0">
              <a:latin typeface="NikoshBAN"/>
              <a:cs typeface="NikoshBAN" pitchFamily="2" charset="0"/>
            </a:endParaRPr>
          </a:p>
          <a:p>
            <a:pPr lvl="0" algn="ctr"/>
            <a:r>
              <a:rPr lang="en-US" b="1" dirty="0" smtClean="0">
                <a:latin typeface="NikoshBAN"/>
                <a:cs typeface="NikoshBAN" pitchFamily="2" charset="0"/>
              </a:rPr>
              <a:t>      </a:t>
            </a:r>
          </a:p>
          <a:p>
            <a:pPr lvl="0" algn="ctr"/>
            <a:r>
              <a:rPr lang="en-US" b="1" dirty="0" smtClean="0">
                <a:latin typeface="NikoshBAN"/>
                <a:cs typeface="NikoshBAN" pitchFamily="2" charset="0"/>
              </a:rPr>
              <a:t> </a:t>
            </a:r>
            <a:r>
              <a:rPr lang="bn-BD" b="1" dirty="0" smtClean="0">
                <a:latin typeface="NikoshBAN"/>
                <a:cs typeface="NikoshBAN" pitchFamily="2" charset="0"/>
              </a:rPr>
              <a:t>মোবাইল নং- ০১৭২৪-৬৭৮৩৬৫</a:t>
            </a:r>
          </a:p>
          <a:p>
            <a:pPr lvl="0" algn="ctr"/>
            <a:r>
              <a:rPr lang="en-US" b="1" dirty="0" smtClean="0">
                <a:latin typeface="NikoshBAN"/>
                <a:cs typeface="NikoshBAN" pitchFamily="2" charset="0"/>
              </a:rPr>
              <a:t>E-mail: </a:t>
            </a:r>
            <a:r>
              <a:rPr lang="en-US" b="1" dirty="0" smtClean="0">
                <a:latin typeface="NikoshBAN"/>
                <a:cs typeface="Times New Roman" pitchFamily="18" charset="0"/>
              </a:rPr>
              <a:t>rubelfp05@gmail.com</a:t>
            </a:r>
            <a:endParaRPr lang="en-US" b="1" dirty="0">
              <a:latin typeface="NikoshBAN"/>
              <a:cs typeface="NikoshBAN" pitchFamily="2" charset="0"/>
            </a:endParaRPr>
          </a:p>
        </p:txBody>
      </p:sp>
      <p:cxnSp>
        <p:nvCxnSpPr>
          <p:cNvPr id="11" name="Straight Connector 10"/>
          <p:cNvCxnSpPr/>
          <p:nvPr/>
        </p:nvCxnSpPr>
        <p:spPr>
          <a:xfrm rot="5400000">
            <a:off x="2324894" y="3390106"/>
            <a:ext cx="4800600" cy="15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029200" y="3352800"/>
            <a:ext cx="3657600" cy="1569660"/>
          </a:xfrm>
          <a:prstGeom prst="rect">
            <a:avLst/>
          </a:prstGeom>
        </p:spPr>
        <p:txBody>
          <a:bodyPr wrap="square">
            <a:spAutoFit/>
          </a:bodyPr>
          <a:lstStyle/>
          <a:p>
            <a:pPr lvl="0" algn="ctr"/>
            <a:r>
              <a:rPr lang="en-US" sz="2400" b="1" dirty="0" smtClean="0">
                <a:latin typeface="NikoshBAN" pitchFamily="2" charset="0"/>
                <a:cs typeface="NikoshBAN" pitchFamily="2" charset="0"/>
              </a:rPr>
              <a:t>৯ম </a:t>
            </a:r>
            <a:r>
              <a:rPr lang="en-US" sz="2400" b="1" dirty="0" err="1" smtClean="0">
                <a:latin typeface="NikoshBAN" pitchFamily="2" charset="0"/>
                <a:cs typeface="NikoshBAN" pitchFamily="2" charset="0"/>
              </a:rPr>
              <a:t>শ্রেণি</a:t>
            </a:r>
            <a:endParaRPr lang="en-US" sz="2400" b="1" dirty="0" smtClean="0">
              <a:latin typeface="NikoshBAN" pitchFamily="2" charset="0"/>
              <a:cs typeface="NikoshBAN" pitchFamily="2" charset="0"/>
            </a:endParaRPr>
          </a:p>
          <a:p>
            <a:pPr lvl="0" algn="ctr"/>
            <a:r>
              <a:rPr lang="en-US" sz="2400" b="1" dirty="0" err="1" smtClean="0">
                <a:latin typeface="NikoshBAN" pitchFamily="2" charset="0"/>
                <a:cs typeface="NikoshBAN" pitchFamily="2" charset="0"/>
              </a:rPr>
              <a:t>তথ্য</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ওযোগাযোগ</a:t>
            </a:r>
            <a:r>
              <a:rPr lang="en-US" sz="2400" b="1" dirty="0" smtClean="0">
                <a:latin typeface="NikoshBAN" pitchFamily="2" charset="0"/>
                <a:cs typeface="NikoshBAN" pitchFamily="2" charset="0"/>
              </a:rPr>
              <a:t> </a:t>
            </a:r>
            <a:r>
              <a:rPr lang="en-US" sz="2400" b="1" dirty="0" err="1" smtClean="0">
                <a:latin typeface="NikoshBAN" pitchFamily="2" charset="0"/>
                <a:cs typeface="NikoshBAN" pitchFamily="2" charset="0"/>
              </a:rPr>
              <a:t>প্রযুক্তি</a:t>
            </a:r>
            <a:endParaRPr lang="en-US" sz="2400" b="1" dirty="0" smtClean="0">
              <a:latin typeface="NikoshBAN" pitchFamily="2" charset="0"/>
              <a:cs typeface="NikoshBAN" pitchFamily="2" charset="0"/>
            </a:endParaRPr>
          </a:p>
          <a:p>
            <a:pPr lvl="0" algn="ctr"/>
            <a:r>
              <a:rPr lang="en-US" sz="2400" b="1" dirty="0" smtClean="0">
                <a:latin typeface="NikoshBAN" pitchFamily="2" charset="0"/>
                <a:cs typeface="NikoshBAN" pitchFamily="2" charset="0"/>
              </a:rPr>
              <a:t>২য় </a:t>
            </a:r>
            <a:r>
              <a:rPr lang="en-US" sz="2400" b="1" dirty="0" err="1" smtClean="0">
                <a:latin typeface="NikoshBAN" pitchFamily="2" charset="0"/>
                <a:cs typeface="NikoshBAN" pitchFamily="2" charset="0"/>
              </a:rPr>
              <a:t>অধ্যায়</a:t>
            </a:r>
            <a:endParaRPr lang="en-US" sz="2400" b="1" dirty="0" smtClean="0">
              <a:latin typeface="NikoshBAN" pitchFamily="2" charset="0"/>
              <a:cs typeface="NikoshBAN" pitchFamily="2" charset="0"/>
            </a:endParaRPr>
          </a:p>
          <a:p>
            <a:pPr lvl="0" algn="ctr"/>
            <a:r>
              <a:rPr lang="en-US" sz="2400" b="1" dirty="0" err="1" smtClean="0">
                <a:latin typeface="NikoshBAN" pitchFamily="2" charset="0"/>
                <a:cs typeface="NikoshBAN" pitchFamily="2" charset="0"/>
              </a:rPr>
              <a:t>সময়ঃ</a:t>
            </a:r>
            <a:r>
              <a:rPr lang="en-US" sz="2400" b="1" dirty="0" smtClean="0">
                <a:latin typeface="NikoshBAN" pitchFamily="2" charset="0"/>
                <a:cs typeface="NikoshBAN" pitchFamily="2" charset="0"/>
              </a:rPr>
              <a:t> ৪০ </a:t>
            </a:r>
            <a:r>
              <a:rPr lang="en-US" sz="2400" b="1" dirty="0" err="1" smtClean="0">
                <a:latin typeface="NikoshBAN" pitchFamily="2" charset="0"/>
                <a:cs typeface="NikoshBAN" pitchFamily="2" charset="0"/>
              </a:rPr>
              <a:t>মিনিট</a:t>
            </a:r>
            <a:endParaRPr lang="en-US" b="1" dirty="0">
              <a:latin typeface="NikoshBAN" pitchFamily="2" charset="0"/>
              <a:cs typeface="NikoshBAN" pitchFamily="2" charset="0"/>
            </a:endParaRPr>
          </a:p>
        </p:txBody>
      </p:sp>
      <p:pic>
        <p:nvPicPr>
          <p:cNvPr id="7" name="Picture 6" descr="images.png"/>
          <p:cNvPicPr>
            <a:picLocks noChangeAspect="1"/>
          </p:cNvPicPr>
          <p:nvPr/>
        </p:nvPicPr>
        <p:blipFill>
          <a:blip r:embed="rId4">
            <a:clrChange>
              <a:clrFrom>
                <a:srgbClr val="FFFFFF"/>
              </a:clrFrom>
              <a:clrTo>
                <a:srgbClr val="FFFFFF">
                  <a:alpha val="0"/>
                </a:srgbClr>
              </a:clrTo>
            </a:clrChange>
          </a:blip>
          <a:stretch>
            <a:fillRect/>
          </a:stretch>
        </p:blipFill>
        <p:spPr>
          <a:xfrm rot="10800000">
            <a:off x="7543800" y="5282801"/>
            <a:ext cx="1600200" cy="1575197"/>
          </a:xfrm>
          <a:prstGeom prst="rect">
            <a:avLst/>
          </a:prstGeom>
        </p:spPr>
      </p:pic>
    </p:spTree>
  </p:cSld>
  <p:clrMapOvr>
    <a:masterClrMapping/>
  </p:clrMapOvr>
  <p:transition>
    <p:wipe dir="r"/>
    <p:sndAc>
      <p:stSnd>
        <p:snd r:embed="rId2" name="chimes.wav" builtIn="1"/>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581400" y="685800"/>
            <a:ext cx="1539204" cy="584775"/>
          </a:xfrm>
          <a:prstGeom prst="rect">
            <a:avLst/>
          </a:prstGeom>
          <a:solidFill>
            <a:srgbClr val="00B0F0"/>
          </a:solidFill>
        </p:spPr>
        <p:txBody>
          <a:bodyPr wrap="none" rtlCol="0">
            <a:spAutoFit/>
          </a:bodyPr>
          <a:lstStyle/>
          <a:p>
            <a:r>
              <a:rPr lang="en-US" sz="3200" dirty="0" err="1" smtClean="0">
                <a:latin typeface="NikoshBAN"/>
              </a:rPr>
              <a:t>মূল্যায়ণ</a:t>
            </a:r>
            <a:endParaRPr lang="en-US" sz="3200" dirty="0">
              <a:latin typeface="NikoshBAN"/>
            </a:endParaRPr>
          </a:p>
        </p:txBody>
      </p:sp>
      <p:cxnSp>
        <p:nvCxnSpPr>
          <p:cNvPr id="13" name="Straight Arrow Connector 12"/>
          <p:cNvCxnSpPr/>
          <p:nvPr/>
        </p:nvCxnSpPr>
        <p:spPr>
          <a:xfrm rot="16200000" flipH="1">
            <a:off x="-6248400" y="-1981200"/>
            <a:ext cx="762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 name="Picture 19" descr="images.png"/>
          <p:cNvPicPr>
            <a:picLocks noChangeAspect="1"/>
          </p:cNvPicPr>
          <p:nvPr/>
        </p:nvPicPr>
        <p:blipFill>
          <a:blip r:embed="rId3">
            <a:clrChange>
              <a:clrFrom>
                <a:srgbClr val="FFFFFF"/>
              </a:clrFrom>
              <a:clrTo>
                <a:srgbClr val="FFFFFF">
                  <a:alpha val="0"/>
                </a:srgbClr>
              </a:clrTo>
            </a:clrChange>
          </a:blip>
          <a:stretch>
            <a:fillRect/>
          </a:stretch>
        </p:blipFill>
        <p:spPr>
          <a:xfrm rot="10800000">
            <a:off x="7543800" y="5282803"/>
            <a:ext cx="1600200" cy="1575197"/>
          </a:xfrm>
          <a:prstGeom prst="rect">
            <a:avLst/>
          </a:prstGeom>
        </p:spPr>
      </p:pic>
      <p:pic>
        <p:nvPicPr>
          <p:cNvPr id="5122" name="Picture 2"/>
          <p:cNvPicPr>
            <a:picLocks noChangeAspect="1" noChangeArrowheads="1"/>
          </p:cNvPicPr>
          <p:nvPr/>
        </p:nvPicPr>
        <p:blipFill>
          <a:blip r:embed="rId4"/>
          <a:srcRect/>
          <a:stretch>
            <a:fillRect/>
          </a:stretch>
        </p:blipFill>
        <p:spPr bwMode="auto">
          <a:xfrm>
            <a:off x="1066800" y="1371600"/>
            <a:ext cx="7082292" cy="4772026"/>
          </a:xfrm>
          <a:prstGeom prst="rect">
            <a:avLst/>
          </a:prstGeom>
          <a:noFill/>
          <a:ln w="9525">
            <a:noFill/>
            <a:miter lim="800000"/>
            <a:headEnd/>
            <a:tailEnd/>
          </a:ln>
          <a:effectLst/>
        </p:spPr>
      </p:pic>
    </p:spTree>
  </p:cSld>
  <p:clrMapOvr>
    <a:masterClrMapping/>
  </p:clrMapOvr>
  <p:transition>
    <p:wipe dir="r"/>
    <p:sndAc>
      <p:stSnd>
        <p:snd r:embed="rId2" name="chimes.wav" builtIn="1"/>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1200" y="1143000"/>
            <a:ext cx="4724400" cy="1015663"/>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as-IN" sz="6000" b="1" dirty="0" smtClean="0">
                <a:latin typeface="NikoshBAN"/>
              </a:rPr>
              <a:t>বাড়</a:t>
            </a:r>
            <a:r>
              <a:rPr lang="en-US" sz="6000" b="1" dirty="0" smtClean="0">
                <a:latin typeface="NikoshBAN"/>
              </a:rPr>
              <a:t>ী</a:t>
            </a:r>
            <a:r>
              <a:rPr lang="as-IN" sz="6000" b="1" dirty="0" smtClean="0">
                <a:latin typeface="NikoshBAN"/>
              </a:rPr>
              <a:t>র কাজ</a:t>
            </a:r>
            <a:endParaRPr lang="en-US" sz="6000" b="1" dirty="0">
              <a:latin typeface="NikoshBAN"/>
            </a:endParaRPr>
          </a:p>
        </p:txBody>
      </p:sp>
      <p:pic>
        <p:nvPicPr>
          <p:cNvPr id="4" name="Picture 3" descr="images.png"/>
          <p:cNvPicPr>
            <a:picLocks noChangeAspect="1"/>
          </p:cNvPicPr>
          <p:nvPr/>
        </p:nvPicPr>
        <p:blipFill>
          <a:blip r:embed="rId3">
            <a:clrChange>
              <a:clrFrom>
                <a:srgbClr val="FFFFFF"/>
              </a:clrFrom>
              <a:clrTo>
                <a:srgbClr val="FFFFFF">
                  <a:alpha val="0"/>
                </a:srgbClr>
              </a:clrTo>
            </a:clrChange>
          </a:blip>
          <a:stretch>
            <a:fillRect/>
          </a:stretch>
        </p:blipFill>
        <p:spPr>
          <a:xfrm rot="10800000">
            <a:off x="7543800" y="5282801"/>
            <a:ext cx="1600200" cy="1575197"/>
          </a:xfrm>
          <a:prstGeom prst="rect">
            <a:avLst/>
          </a:prstGeom>
        </p:spPr>
      </p:pic>
      <p:sp>
        <p:nvSpPr>
          <p:cNvPr id="6" name="TextBox 5"/>
          <p:cNvSpPr txBox="1"/>
          <p:nvPr/>
        </p:nvSpPr>
        <p:spPr>
          <a:xfrm>
            <a:off x="381000" y="2514600"/>
            <a:ext cx="7956024" cy="954107"/>
          </a:xfrm>
          <a:prstGeom prst="rect">
            <a:avLst/>
          </a:prstGeom>
          <a:noFill/>
        </p:spPr>
        <p:txBody>
          <a:bodyPr wrap="none" rtlCol="0">
            <a:spAutoFit/>
          </a:bodyPr>
          <a:lstStyle/>
          <a:p>
            <a:r>
              <a:rPr lang="en-US" sz="2800" dirty="0" err="1" smtClean="0"/>
              <a:t>তোমার</a:t>
            </a:r>
            <a:r>
              <a:rPr lang="en-US" sz="2800" dirty="0" smtClean="0"/>
              <a:t> </a:t>
            </a:r>
            <a:r>
              <a:rPr lang="en-US" sz="2800" dirty="0" err="1" smtClean="0"/>
              <a:t>কম্পিউটারকে</a:t>
            </a:r>
            <a:r>
              <a:rPr lang="en-US" sz="2800" dirty="0" smtClean="0"/>
              <a:t> </a:t>
            </a:r>
            <a:r>
              <a:rPr lang="en-US" sz="2800" dirty="0" err="1" smtClean="0"/>
              <a:t>ভালো</a:t>
            </a:r>
            <a:r>
              <a:rPr lang="en-US" sz="2800" dirty="0" smtClean="0"/>
              <a:t> </a:t>
            </a:r>
            <a:r>
              <a:rPr lang="en-US" sz="2800" dirty="0" err="1" smtClean="0"/>
              <a:t>রাখার</a:t>
            </a:r>
            <a:r>
              <a:rPr lang="en-US" sz="2800" dirty="0" smtClean="0"/>
              <a:t> </a:t>
            </a:r>
            <a:r>
              <a:rPr lang="en-US" sz="2800" dirty="0" err="1" smtClean="0"/>
              <a:t>জন্য</a:t>
            </a:r>
            <a:r>
              <a:rPr lang="en-US" sz="2800" dirty="0" smtClean="0"/>
              <a:t> </a:t>
            </a:r>
            <a:r>
              <a:rPr lang="en-US" sz="2800" dirty="0" err="1" smtClean="0"/>
              <a:t>তুমি</a:t>
            </a:r>
            <a:r>
              <a:rPr lang="en-US" sz="2800" dirty="0" smtClean="0"/>
              <a:t> </a:t>
            </a:r>
            <a:r>
              <a:rPr lang="en-US" sz="2800" dirty="0" err="1" smtClean="0"/>
              <a:t>কি</a:t>
            </a:r>
            <a:r>
              <a:rPr lang="en-US" sz="2800" dirty="0" smtClean="0"/>
              <a:t> </a:t>
            </a:r>
            <a:r>
              <a:rPr lang="en-US" sz="2800" dirty="0" err="1" smtClean="0"/>
              <a:t>কি</a:t>
            </a:r>
            <a:r>
              <a:rPr lang="en-US" sz="2800" dirty="0" smtClean="0"/>
              <a:t> </a:t>
            </a:r>
          </a:p>
          <a:p>
            <a:r>
              <a:rPr lang="en-US" sz="2800" dirty="0" err="1" smtClean="0"/>
              <a:t>পদক্ষেপ</a:t>
            </a:r>
            <a:r>
              <a:rPr lang="en-US" sz="2800" dirty="0" smtClean="0"/>
              <a:t> </a:t>
            </a:r>
            <a:r>
              <a:rPr lang="en-US" sz="2800" dirty="0" err="1" smtClean="0"/>
              <a:t>নিবে</a:t>
            </a:r>
            <a:r>
              <a:rPr lang="en-US" sz="2800" dirty="0" smtClean="0"/>
              <a:t> </a:t>
            </a:r>
            <a:r>
              <a:rPr lang="en-US" sz="2800" dirty="0" err="1" smtClean="0"/>
              <a:t>তা</a:t>
            </a:r>
            <a:r>
              <a:rPr lang="en-US" sz="2800" dirty="0" smtClean="0"/>
              <a:t> </a:t>
            </a:r>
            <a:r>
              <a:rPr lang="en-US" sz="2800" dirty="0" err="1" smtClean="0"/>
              <a:t>ধাপে</a:t>
            </a:r>
            <a:r>
              <a:rPr lang="en-US" sz="2800" dirty="0" smtClean="0"/>
              <a:t> </a:t>
            </a:r>
            <a:r>
              <a:rPr lang="en-US" sz="2800" dirty="0" err="1" smtClean="0"/>
              <a:t>ধাপে</a:t>
            </a:r>
            <a:r>
              <a:rPr lang="en-US" sz="2800" dirty="0" smtClean="0"/>
              <a:t> </a:t>
            </a:r>
            <a:r>
              <a:rPr lang="en-US" sz="2800" dirty="0" err="1" smtClean="0"/>
              <a:t>লিখ</a:t>
            </a:r>
            <a:r>
              <a:rPr lang="en-US" sz="2800" dirty="0" smtClean="0"/>
              <a:t>।</a:t>
            </a:r>
            <a:endParaRPr lang="en-US" sz="2800" dirty="0"/>
          </a:p>
        </p:txBody>
      </p:sp>
    </p:spTree>
  </p:cSld>
  <p:clrMapOvr>
    <a:masterClrMapping/>
  </p:clrMapOvr>
  <p:transition>
    <p:wipe dir="r"/>
    <p:sndAc>
      <p:stSnd>
        <p:snd r:embed="rId2" name="chimes.wav" builtIn="1"/>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9"/>
          <p:cNvGrpSpPr/>
          <p:nvPr/>
        </p:nvGrpSpPr>
        <p:grpSpPr>
          <a:xfrm>
            <a:off x="1981200" y="609600"/>
            <a:ext cx="5074920" cy="5074920"/>
            <a:chOff x="4267200" y="304800"/>
            <a:chExt cx="5074920" cy="5074920"/>
          </a:xfrm>
        </p:grpSpPr>
        <p:sp>
          <p:nvSpPr>
            <p:cNvPr id="8" name="Oval 7"/>
            <p:cNvSpPr/>
            <p:nvPr/>
          </p:nvSpPr>
          <p:spPr>
            <a:xfrm>
              <a:off x="4267200" y="304800"/>
              <a:ext cx="5074920" cy="5074920"/>
            </a:xfrm>
            <a:prstGeom prst="ellipse">
              <a:avLst/>
            </a:prstGeom>
            <a:blipFill>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0800000">
              <a:off x="5181600" y="3429000"/>
              <a:ext cx="3353803" cy="1200329"/>
            </a:xfrm>
            <a:prstGeom prst="rect">
              <a:avLst/>
            </a:prstGeom>
            <a:noFill/>
          </p:spPr>
          <p:txBody>
            <a:bodyPr wrap="none" lIns="91440" tIns="45720" rIns="91440" bIns="45720">
              <a:spAutoFit/>
            </a:bodyPr>
            <a:lstStyle/>
            <a:p>
              <a:pPr algn="ctr"/>
              <a:r>
                <a:rPr lang="en-US" sz="72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a:rPr>
                <a:t>ধন্যবাদ</a:t>
              </a:r>
              <a:endParaRPr lang="en-US" sz="72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a:endParaRPr>
            </a:p>
          </p:txBody>
        </p:sp>
      </p:grpSp>
      <p:grpSp>
        <p:nvGrpSpPr>
          <p:cNvPr id="5" name="Group 11"/>
          <p:cNvGrpSpPr/>
          <p:nvPr/>
        </p:nvGrpSpPr>
        <p:grpSpPr>
          <a:xfrm>
            <a:off x="1981200" y="609600"/>
            <a:ext cx="5074920" cy="5074920"/>
            <a:chOff x="2133600" y="838200"/>
            <a:chExt cx="5074920" cy="5074920"/>
          </a:xfrm>
        </p:grpSpPr>
        <p:grpSp>
          <p:nvGrpSpPr>
            <p:cNvPr id="6" name="Group 3"/>
            <p:cNvGrpSpPr/>
            <p:nvPr/>
          </p:nvGrpSpPr>
          <p:grpSpPr>
            <a:xfrm>
              <a:off x="2133600" y="838200"/>
              <a:ext cx="5074920" cy="5074920"/>
              <a:chOff x="1625411" y="767269"/>
              <a:chExt cx="5074920" cy="5074920"/>
            </a:xfrm>
            <a:blipFill>
              <a:blip r:embed="rId4"/>
              <a:tile tx="0" ty="0" sx="100000" sy="100000" flip="none" algn="tl"/>
            </a:blipFill>
          </p:grpSpPr>
          <p:sp>
            <p:nvSpPr>
              <p:cNvPr id="2" name="Pie 1"/>
              <p:cNvSpPr/>
              <p:nvPr/>
            </p:nvSpPr>
            <p:spPr>
              <a:xfrm rot="18760925">
                <a:off x="1648271" y="790129"/>
                <a:ext cx="5029200" cy="5029200"/>
              </a:xfrm>
              <a:prstGeom prst="pie">
                <a:avLst>
                  <a:gd name="adj1" fmla="val 990905"/>
                  <a:gd name="adj2" fmla="val 1504637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Donut 2"/>
              <p:cNvSpPr/>
              <p:nvPr/>
            </p:nvSpPr>
            <p:spPr>
              <a:xfrm>
                <a:off x="1625411" y="767269"/>
                <a:ext cx="5074920" cy="5074920"/>
              </a:xfrm>
              <a:prstGeom prst="donut">
                <a:avLst>
                  <a:gd name="adj" fmla="val 399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1" name="Oval 10"/>
            <p:cNvSpPr/>
            <p:nvPr/>
          </p:nvSpPr>
          <p:spPr>
            <a:xfrm>
              <a:off x="4445000" y="3365500"/>
              <a:ext cx="457200" cy="457200"/>
            </a:xfrm>
            <a:prstGeom prst="ellipse">
              <a:avLst/>
            </a:prstGeom>
            <a:solidFill>
              <a:srgbClr val="FF0000"/>
            </a:solidFill>
            <a:effectLst>
              <a:outerShdw blurRad="50800" dist="38100" dir="5400000" algn="t"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grpSp>
      <p:pic>
        <p:nvPicPr>
          <p:cNvPr id="10" name="Picture 9" descr="images.png"/>
          <p:cNvPicPr>
            <a:picLocks noChangeAspect="1"/>
          </p:cNvPicPr>
          <p:nvPr/>
        </p:nvPicPr>
        <p:blipFill>
          <a:blip r:embed="rId5">
            <a:clrChange>
              <a:clrFrom>
                <a:srgbClr val="FFFFFF"/>
              </a:clrFrom>
              <a:clrTo>
                <a:srgbClr val="FFFFFF">
                  <a:alpha val="0"/>
                </a:srgbClr>
              </a:clrTo>
            </a:clrChange>
          </a:blip>
          <a:stretch>
            <a:fillRect/>
          </a:stretch>
        </p:blipFill>
        <p:spPr>
          <a:xfrm rot="10800000">
            <a:off x="7286174" y="5029200"/>
            <a:ext cx="1857826" cy="1828798"/>
          </a:xfrm>
          <a:prstGeom prst="rect">
            <a:avLst/>
          </a:prstGeom>
        </p:spPr>
      </p:pic>
    </p:spTree>
  </p:cSld>
  <p:clrMapOvr>
    <a:masterClrMapping/>
  </p:clrMapOvr>
  <p:transition>
    <p:wipe dir="r"/>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08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emini_Generated_Image_4lkj104lkj104lkj.png"/>
          <p:cNvPicPr>
            <a:picLocks noChangeAspect="1"/>
          </p:cNvPicPr>
          <p:nvPr/>
        </p:nvPicPr>
        <p:blipFill>
          <a:blip r:embed="rId3" cstate="email">
            <a:lum contrast="10000"/>
          </a:blip>
          <a:stretch>
            <a:fillRect/>
          </a:stretch>
        </p:blipFill>
        <p:spPr>
          <a:xfrm>
            <a:off x="457200" y="1676400"/>
            <a:ext cx="8432800" cy="4599709"/>
          </a:xfrm>
          <a:prstGeom prst="rect">
            <a:avLst/>
          </a:prstGeom>
        </p:spPr>
      </p:pic>
      <p:pic>
        <p:nvPicPr>
          <p:cNvPr id="6" name="Picture 5" descr="images.png"/>
          <p:cNvPicPr>
            <a:picLocks noChangeAspect="1"/>
          </p:cNvPicPr>
          <p:nvPr/>
        </p:nvPicPr>
        <p:blipFill>
          <a:blip r:embed="rId4">
            <a:clrChange>
              <a:clrFrom>
                <a:srgbClr val="FFFFFF"/>
              </a:clrFrom>
              <a:clrTo>
                <a:srgbClr val="FFFFFF">
                  <a:alpha val="0"/>
                </a:srgbClr>
              </a:clrTo>
            </a:clrChange>
          </a:blip>
          <a:stretch>
            <a:fillRect/>
          </a:stretch>
        </p:blipFill>
        <p:spPr>
          <a:xfrm rot="10800000">
            <a:off x="6781800" y="4532709"/>
            <a:ext cx="2362200" cy="2325291"/>
          </a:xfrm>
          <a:prstGeom prst="rect">
            <a:avLst/>
          </a:prstGeom>
        </p:spPr>
      </p:pic>
    </p:spTree>
  </p:cSld>
  <p:clrMapOvr>
    <a:masterClrMapping/>
  </p:clrMapOvr>
  <p:transition>
    <p:wipe dir="r"/>
    <p:sndAc>
      <p:stSnd>
        <p:snd r:embed="rId2" name="chimes.wav" builtIn="1"/>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2133600"/>
            <a:ext cx="3796232" cy="769441"/>
          </a:xfrm>
          <a:prstGeom prst="rect">
            <a:avLst/>
          </a:prstGeom>
        </p:spPr>
        <p:style>
          <a:lnRef idx="0">
            <a:schemeClr val="dk1"/>
          </a:lnRef>
          <a:fillRef idx="3">
            <a:schemeClr val="dk1"/>
          </a:fillRef>
          <a:effectRef idx="3">
            <a:schemeClr val="dk1"/>
          </a:effectRef>
          <a:fontRef idx="minor">
            <a:schemeClr val="lt1"/>
          </a:fontRef>
        </p:style>
        <p:txBody>
          <a:bodyPr wrap="none" rtlCol="0">
            <a:spAutoFit/>
          </a:bodyPr>
          <a:lstStyle/>
          <a:p>
            <a:r>
              <a:rPr lang="en-US" sz="4400" b="1" dirty="0" err="1" smtClean="0">
                <a:latin typeface="NikoshBAN"/>
              </a:rPr>
              <a:t>পাঠ</a:t>
            </a:r>
            <a:r>
              <a:rPr lang="en-US" sz="4400" b="1" dirty="0" smtClean="0">
                <a:latin typeface="NikoshBAN"/>
              </a:rPr>
              <a:t> </a:t>
            </a:r>
            <a:r>
              <a:rPr lang="en-US" sz="4400" b="1" dirty="0" err="1" smtClean="0">
                <a:latin typeface="NikoshBAN"/>
              </a:rPr>
              <a:t>শিরোনাম</a:t>
            </a:r>
            <a:endParaRPr lang="en-US" sz="4400" b="1" dirty="0">
              <a:latin typeface="NikoshBAN"/>
            </a:endParaRPr>
          </a:p>
        </p:txBody>
      </p:sp>
      <p:pic>
        <p:nvPicPr>
          <p:cNvPr id="6" name="Picture 5" descr="images.png"/>
          <p:cNvPicPr>
            <a:picLocks noChangeAspect="1"/>
          </p:cNvPicPr>
          <p:nvPr/>
        </p:nvPicPr>
        <p:blipFill>
          <a:blip r:embed="rId3">
            <a:clrChange>
              <a:clrFrom>
                <a:srgbClr val="FFFFFF"/>
              </a:clrFrom>
              <a:clrTo>
                <a:srgbClr val="FFFFFF">
                  <a:alpha val="0"/>
                </a:srgbClr>
              </a:clrTo>
            </a:clrChange>
          </a:blip>
          <a:stretch>
            <a:fillRect/>
          </a:stretch>
        </p:blipFill>
        <p:spPr>
          <a:xfrm rot="10800000">
            <a:off x="7543800" y="5282801"/>
            <a:ext cx="1600200" cy="1575197"/>
          </a:xfrm>
          <a:prstGeom prst="rect">
            <a:avLst/>
          </a:prstGeom>
        </p:spPr>
      </p:pic>
      <p:sp>
        <p:nvSpPr>
          <p:cNvPr id="5" name="TextBox 4"/>
          <p:cNvSpPr txBox="1"/>
          <p:nvPr/>
        </p:nvSpPr>
        <p:spPr>
          <a:xfrm>
            <a:off x="381000" y="3352800"/>
            <a:ext cx="8372805" cy="58477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3200" b="1" dirty="0" err="1" smtClean="0">
                <a:latin typeface="NikoshBAN"/>
              </a:rPr>
              <a:t>কম্পিউটার</a:t>
            </a:r>
            <a:r>
              <a:rPr lang="en-US" sz="3200" b="1" dirty="0" smtClean="0">
                <a:latin typeface="NikoshBAN"/>
              </a:rPr>
              <a:t> </a:t>
            </a:r>
            <a:r>
              <a:rPr lang="en-US" sz="3200" b="1" dirty="0" err="1" smtClean="0">
                <a:latin typeface="NikoshBAN"/>
              </a:rPr>
              <a:t>রক্ষণাবেক্ষণ</a:t>
            </a:r>
            <a:r>
              <a:rPr lang="en-US" sz="3200" b="1" dirty="0" smtClean="0">
                <a:latin typeface="NikoshBAN"/>
              </a:rPr>
              <a:t> ও </a:t>
            </a:r>
            <a:r>
              <a:rPr lang="en-US" sz="3200" b="1" dirty="0" err="1" smtClean="0">
                <a:latin typeface="NikoshBAN"/>
              </a:rPr>
              <a:t>সাইবার</a:t>
            </a:r>
            <a:r>
              <a:rPr lang="en-US" sz="3200" b="1" dirty="0" smtClean="0">
                <a:latin typeface="NikoshBAN"/>
              </a:rPr>
              <a:t> </a:t>
            </a:r>
            <a:r>
              <a:rPr lang="en-US" sz="3200" b="1" dirty="0" err="1" smtClean="0">
                <a:latin typeface="NikoshBAN"/>
              </a:rPr>
              <a:t>নিরাপত্ত</a:t>
            </a:r>
            <a:endParaRPr lang="en-US" sz="3200" b="1" dirty="0">
              <a:latin typeface="NikoshBAN"/>
            </a:endParaRPr>
          </a:p>
        </p:txBody>
      </p:sp>
    </p:spTree>
  </p:cSld>
  <p:clrMapOvr>
    <a:masterClrMapping/>
  </p:clrMapOvr>
  <p:transition>
    <p:wipe dir="r"/>
    <p:sndAc>
      <p:stSnd>
        <p:snd r:embed="rId2" name="chimes.wav" builtIn="1"/>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1524000"/>
            <a:ext cx="8763000" cy="5113579"/>
          </a:xfrm>
          <a:prstGeom prst="rect">
            <a:avLst/>
          </a:prstGeom>
          <a:noFill/>
        </p:spPr>
        <p:txBody>
          <a:bodyPr wrap="square" rtlCol="0">
            <a:spAutoFit/>
          </a:bodyPr>
          <a:lstStyle/>
          <a:p>
            <a:pPr>
              <a:lnSpc>
                <a:spcPct val="150000"/>
              </a:lnSpc>
              <a:buFont typeface="Wingdings" pitchFamily="2" charset="2"/>
              <a:buChar char="Ø"/>
            </a:pPr>
            <a:r>
              <a:rPr lang="en-US" sz="2000" b="1" dirty="0" smtClean="0">
                <a:latin typeface="NikoshBAN"/>
              </a:rPr>
              <a:t> </a:t>
            </a:r>
            <a:r>
              <a:rPr lang="en-US" sz="2000" b="1" dirty="0" err="1" smtClean="0">
                <a:latin typeface="NikoshBAN"/>
              </a:rPr>
              <a:t>কম্পিউটার</a:t>
            </a:r>
            <a:r>
              <a:rPr lang="en-US" sz="2000" b="1" dirty="0" smtClean="0">
                <a:latin typeface="NikoshBAN"/>
              </a:rPr>
              <a:t> </a:t>
            </a:r>
            <a:r>
              <a:rPr lang="en-US" sz="2000" b="1" dirty="0" err="1" smtClean="0">
                <a:latin typeface="NikoshBAN"/>
              </a:rPr>
              <a:t>রক্ষনাবেক্ষণে</a:t>
            </a:r>
            <a:r>
              <a:rPr lang="en-US" sz="2000" b="1" dirty="0" smtClean="0">
                <a:latin typeface="NikoshBAN"/>
              </a:rPr>
              <a:t> </a:t>
            </a:r>
            <a:r>
              <a:rPr lang="en-US" sz="2000" b="1" dirty="0" err="1" smtClean="0">
                <a:latin typeface="NikoshBAN"/>
              </a:rPr>
              <a:t>সফটওয়্যারের</a:t>
            </a:r>
            <a:r>
              <a:rPr lang="en-US" sz="2000" b="1" dirty="0" smtClean="0">
                <a:latin typeface="NikoshBAN"/>
              </a:rPr>
              <a:t> </a:t>
            </a:r>
            <a:r>
              <a:rPr lang="en-US" sz="2000" b="1" dirty="0" err="1" smtClean="0">
                <a:latin typeface="NikoshBAN"/>
              </a:rPr>
              <a:t>গুরুত্ব</a:t>
            </a:r>
            <a:r>
              <a:rPr lang="en-US" sz="2000" b="1" dirty="0" smtClean="0">
                <a:latin typeface="NikoshBAN"/>
              </a:rPr>
              <a:t> </a:t>
            </a:r>
            <a:r>
              <a:rPr lang="en-US" sz="2000" b="1" dirty="0" err="1" smtClean="0">
                <a:latin typeface="NikoshBAN"/>
              </a:rPr>
              <a:t>ব্যাখ্যা</a:t>
            </a:r>
            <a:r>
              <a:rPr lang="en-US" sz="2000" b="1" dirty="0" smtClean="0">
                <a:latin typeface="NikoshBAN"/>
              </a:rPr>
              <a:t> </a:t>
            </a:r>
            <a:r>
              <a:rPr lang="en-US" sz="2000" b="1" dirty="0" err="1" smtClean="0">
                <a:latin typeface="NikoshBAN"/>
              </a:rPr>
              <a:t>করতে</a:t>
            </a:r>
            <a:r>
              <a:rPr lang="en-US" sz="2000" b="1" dirty="0" smtClean="0">
                <a:latin typeface="NikoshBAN"/>
              </a:rPr>
              <a:t>  </a:t>
            </a:r>
            <a:r>
              <a:rPr lang="en-US" sz="2000" b="1" dirty="0" err="1" smtClean="0">
                <a:latin typeface="NikoshBAN"/>
              </a:rPr>
              <a:t>পারবে</a:t>
            </a:r>
            <a:r>
              <a:rPr lang="en-US" sz="2000" b="1" dirty="0" smtClean="0">
                <a:latin typeface="NikoshBAN"/>
              </a:rPr>
              <a:t>।</a:t>
            </a:r>
          </a:p>
          <a:p>
            <a:pPr>
              <a:lnSpc>
                <a:spcPct val="150000"/>
              </a:lnSpc>
              <a:buFont typeface="Wingdings" pitchFamily="2" charset="2"/>
              <a:buChar char="Ø"/>
            </a:pPr>
            <a:r>
              <a:rPr lang="en-US" sz="2000" b="1" dirty="0" smtClean="0">
                <a:latin typeface="NikoshBAN"/>
              </a:rPr>
              <a:t> Software uninstall </a:t>
            </a:r>
            <a:r>
              <a:rPr lang="en-US" sz="2000" b="1" dirty="0" err="1" smtClean="0">
                <a:latin typeface="NikoshBAN"/>
              </a:rPr>
              <a:t>এবং</a:t>
            </a:r>
            <a:r>
              <a:rPr lang="en-US" sz="2000" b="1" dirty="0" smtClean="0">
                <a:latin typeface="NikoshBAN"/>
              </a:rPr>
              <a:t> Software delete –</a:t>
            </a:r>
            <a:r>
              <a:rPr lang="en-US" sz="2000" b="1" dirty="0" err="1" smtClean="0">
                <a:latin typeface="NikoshBAN"/>
              </a:rPr>
              <a:t>এর</a:t>
            </a:r>
            <a:r>
              <a:rPr lang="en-US" sz="2000" b="1" dirty="0" smtClean="0">
                <a:latin typeface="NikoshBAN"/>
              </a:rPr>
              <a:t> </a:t>
            </a:r>
            <a:r>
              <a:rPr lang="en-US" sz="2000" b="1" dirty="0" err="1" smtClean="0">
                <a:latin typeface="NikoshBAN"/>
              </a:rPr>
              <a:t>পার্থক্য</a:t>
            </a:r>
            <a:r>
              <a:rPr lang="en-US" sz="2000" b="1" dirty="0" smtClean="0">
                <a:latin typeface="NikoshBAN"/>
              </a:rPr>
              <a:t> </a:t>
            </a:r>
            <a:r>
              <a:rPr lang="en-US" sz="2000" b="1" dirty="0" err="1" smtClean="0">
                <a:latin typeface="NikoshBAN"/>
              </a:rPr>
              <a:t>করতে</a:t>
            </a:r>
            <a:r>
              <a:rPr lang="en-US" sz="2000" b="1" dirty="0" smtClean="0">
                <a:latin typeface="NikoshBAN"/>
              </a:rPr>
              <a:t> </a:t>
            </a:r>
            <a:r>
              <a:rPr lang="en-US" sz="2000" b="1" dirty="0" err="1" smtClean="0">
                <a:latin typeface="NikoshBAN"/>
              </a:rPr>
              <a:t>পাবে</a:t>
            </a:r>
            <a:r>
              <a:rPr lang="en-US" sz="2000" b="1" dirty="0" smtClean="0">
                <a:latin typeface="NikoshBAN"/>
              </a:rPr>
              <a:t>।</a:t>
            </a:r>
          </a:p>
          <a:p>
            <a:pPr>
              <a:lnSpc>
                <a:spcPct val="150000"/>
              </a:lnSpc>
              <a:buFont typeface="Wingdings" pitchFamily="2" charset="2"/>
              <a:buChar char="Ø"/>
            </a:pPr>
            <a:r>
              <a:rPr lang="en-US" sz="2000" b="1" dirty="0" smtClean="0">
                <a:latin typeface="NikoshBAN"/>
              </a:rPr>
              <a:t> </a:t>
            </a:r>
            <a:r>
              <a:rPr lang="en-US" sz="2000" b="1" dirty="0" err="1" smtClean="0">
                <a:latin typeface="NikoshBAN"/>
              </a:rPr>
              <a:t>সাইবার</a:t>
            </a:r>
            <a:r>
              <a:rPr lang="en-US" sz="2000" b="1" dirty="0" smtClean="0">
                <a:latin typeface="NikoshBAN"/>
              </a:rPr>
              <a:t> </a:t>
            </a:r>
            <a:r>
              <a:rPr lang="en-US" sz="2000" b="1" dirty="0" err="1" smtClean="0">
                <a:latin typeface="NikoshBAN"/>
              </a:rPr>
              <a:t>ঝুঁকি</a:t>
            </a:r>
            <a:r>
              <a:rPr lang="en-US" sz="2000" b="1" dirty="0" smtClean="0">
                <a:latin typeface="NikoshBAN"/>
              </a:rPr>
              <a:t> </a:t>
            </a:r>
            <a:r>
              <a:rPr lang="en-US" sz="2000" b="1" dirty="0" err="1" smtClean="0">
                <a:latin typeface="NikoshBAN"/>
              </a:rPr>
              <a:t>তথ্যের</a:t>
            </a:r>
            <a:r>
              <a:rPr lang="en-US" sz="2000" b="1" dirty="0" smtClean="0">
                <a:latin typeface="NikoshBAN"/>
              </a:rPr>
              <a:t> </a:t>
            </a:r>
            <a:r>
              <a:rPr lang="en-US" sz="2000" b="1" dirty="0" err="1" smtClean="0">
                <a:latin typeface="NikoshBAN"/>
              </a:rPr>
              <a:t>নিরাপত্তা</a:t>
            </a:r>
            <a:r>
              <a:rPr lang="en-US" sz="2000" b="1" dirty="0" smtClean="0">
                <a:latin typeface="NikoshBAN"/>
              </a:rPr>
              <a:t> </a:t>
            </a:r>
            <a:r>
              <a:rPr lang="en-US" sz="2000" b="1" dirty="0" err="1" smtClean="0">
                <a:latin typeface="NikoshBAN"/>
              </a:rPr>
              <a:t>সম্পর্কে</a:t>
            </a:r>
            <a:r>
              <a:rPr lang="en-US" sz="2000" b="1" dirty="0" smtClean="0">
                <a:latin typeface="NikoshBAN"/>
              </a:rPr>
              <a:t> </a:t>
            </a:r>
            <a:r>
              <a:rPr lang="en-US" sz="2000" b="1" dirty="0" err="1" smtClean="0">
                <a:latin typeface="NikoshBAN"/>
              </a:rPr>
              <a:t>ব্যাখ্যা</a:t>
            </a:r>
            <a:r>
              <a:rPr lang="en-US" sz="2000" b="1" dirty="0" smtClean="0">
                <a:latin typeface="NikoshBAN"/>
              </a:rPr>
              <a:t> </a:t>
            </a:r>
            <a:r>
              <a:rPr lang="en-US" sz="2000" b="1" dirty="0" err="1" smtClean="0">
                <a:latin typeface="NikoshBAN"/>
              </a:rPr>
              <a:t>করতে</a:t>
            </a:r>
            <a:r>
              <a:rPr lang="en-US" sz="2000" b="1" dirty="0" smtClean="0">
                <a:latin typeface="NikoshBAN"/>
              </a:rPr>
              <a:t> </a:t>
            </a:r>
            <a:r>
              <a:rPr lang="en-US" sz="2000" b="1" dirty="0" err="1" smtClean="0">
                <a:latin typeface="NikoshBAN"/>
              </a:rPr>
              <a:t>পারবে</a:t>
            </a:r>
            <a:r>
              <a:rPr lang="en-US" sz="2000" b="1" dirty="0" smtClean="0">
                <a:latin typeface="NikoshBAN"/>
              </a:rPr>
              <a:t>।</a:t>
            </a:r>
          </a:p>
          <a:p>
            <a:pPr>
              <a:lnSpc>
                <a:spcPct val="150000"/>
              </a:lnSpc>
              <a:buFont typeface="Wingdings" pitchFamily="2" charset="2"/>
              <a:buChar char="Ø"/>
            </a:pPr>
            <a:r>
              <a:rPr lang="en-US" sz="2000" b="1" dirty="0" smtClean="0">
                <a:latin typeface="NikoshBAN"/>
              </a:rPr>
              <a:t> </a:t>
            </a:r>
            <a:r>
              <a:rPr lang="en-US" sz="2000" b="1" dirty="0" err="1" smtClean="0">
                <a:latin typeface="NikoshBAN"/>
              </a:rPr>
              <a:t>মানুষের</a:t>
            </a:r>
            <a:r>
              <a:rPr lang="en-US" sz="2000" b="1" dirty="0" smtClean="0">
                <a:latin typeface="NikoshBAN"/>
              </a:rPr>
              <a:t> </a:t>
            </a:r>
            <a:r>
              <a:rPr lang="en-US" sz="2000" b="1" dirty="0" err="1" smtClean="0">
                <a:latin typeface="NikoshBAN"/>
              </a:rPr>
              <a:t>জীবনে</a:t>
            </a:r>
            <a:r>
              <a:rPr lang="en-US" sz="2000" b="1" dirty="0" smtClean="0">
                <a:latin typeface="NikoshBAN"/>
              </a:rPr>
              <a:t> </a:t>
            </a:r>
            <a:r>
              <a:rPr lang="en-US" sz="2000" b="1" dirty="0" err="1" smtClean="0">
                <a:latin typeface="NikoshBAN"/>
              </a:rPr>
              <a:t>সাইবার</a:t>
            </a:r>
            <a:r>
              <a:rPr lang="en-US" sz="2000" b="1" dirty="0" smtClean="0">
                <a:latin typeface="NikoshBAN"/>
              </a:rPr>
              <a:t> </a:t>
            </a:r>
            <a:r>
              <a:rPr lang="en-US" sz="2000" b="1" dirty="0" err="1" smtClean="0">
                <a:latin typeface="NikoshBAN"/>
              </a:rPr>
              <a:t>অপরাধের</a:t>
            </a:r>
            <a:r>
              <a:rPr lang="en-US" sz="2000" b="1" dirty="0" smtClean="0">
                <a:latin typeface="NikoshBAN"/>
              </a:rPr>
              <a:t> </a:t>
            </a:r>
            <a:r>
              <a:rPr lang="en-US" sz="2000" b="1" dirty="0" err="1" smtClean="0">
                <a:latin typeface="NikoshBAN"/>
              </a:rPr>
              <a:t>প্রভাব</a:t>
            </a:r>
            <a:r>
              <a:rPr lang="en-US" sz="2000" b="1" dirty="0" smtClean="0">
                <a:latin typeface="NikoshBAN"/>
              </a:rPr>
              <a:t> </a:t>
            </a:r>
            <a:r>
              <a:rPr lang="en-US" sz="2000" b="1" dirty="0" err="1" smtClean="0">
                <a:latin typeface="NikoshBAN"/>
              </a:rPr>
              <a:t>এব</a:t>
            </a:r>
            <a:r>
              <a:rPr lang="en-US" sz="2000" b="1" dirty="0" smtClean="0">
                <a:latin typeface="NikoshBAN"/>
              </a:rPr>
              <a:t> </a:t>
            </a:r>
            <a:r>
              <a:rPr lang="en-US" sz="2000" b="1" dirty="0" err="1" smtClean="0">
                <a:latin typeface="NikoshBAN"/>
              </a:rPr>
              <a:t>সাইবার</a:t>
            </a:r>
            <a:r>
              <a:rPr lang="en-US" sz="2000" b="1" dirty="0" smtClean="0">
                <a:latin typeface="NikoshBAN"/>
              </a:rPr>
              <a:t> </a:t>
            </a:r>
            <a:r>
              <a:rPr lang="en-US" sz="2000" b="1" dirty="0" err="1" smtClean="0">
                <a:latin typeface="NikoshBAN"/>
              </a:rPr>
              <a:t>আক্রমণের</a:t>
            </a:r>
            <a:r>
              <a:rPr lang="en-US" sz="2000" b="1" dirty="0" smtClean="0">
                <a:latin typeface="NikoshBAN"/>
              </a:rPr>
              <a:t> </a:t>
            </a:r>
            <a:r>
              <a:rPr lang="en-US" sz="2000" b="1" dirty="0" err="1" smtClean="0">
                <a:latin typeface="NikoshBAN"/>
              </a:rPr>
              <a:t>শিকার</a:t>
            </a:r>
            <a:r>
              <a:rPr lang="en-US" sz="2000" b="1" dirty="0" smtClean="0">
                <a:latin typeface="NikoshBAN"/>
              </a:rPr>
              <a:t> </a:t>
            </a:r>
            <a:r>
              <a:rPr lang="en-US" sz="2000" b="1" dirty="0" err="1" smtClean="0">
                <a:latin typeface="NikoshBAN"/>
              </a:rPr>
              <a:t>হলে</a:t>
            </a:r>
            <a:r>
              <a:rPr lang="en-US" sz="2000" b="1" dirty="0" smtClean="0">
                <a:latin typeface="NikoshBAN"/>
              </a:rPr>
              <a:t> </a:t>
            </a:r>
            <a:r>
              <a:rPr lang="en-US" sz="2000" b="1" dirty="0" err="1" smtClean="0">
                <a:latin typeface="NikoshBAN"/>
              </a:rPr>
              <a:t>করণীয়</a:t>
            </a:r>
            <a:r>
              <a:rPr lang="en-US" sz="2000" b="1" dirty="0" smtClean="0">
                <a:latin typeface="NikoshBAN"/>
              </a:rPr>
              <a:t> </a:t>
            </a:r>
            <a:r>
              <a:rPr lang="en-US" sz="2000" b="1" dirty="0" err="1" smtClean="0">
                <a:latin typeface="NikoshBAN"/>
              </a:rPr>
              <a:t>সম্পর্কে</a:t>
            </a:r>
            <a:r>
              <a:rPr lang="en-US" sz="2000" b="1" dirty="0" smtClean="0">
                <a:latin typeface="NikoshBAN"/>
              </a:rPr>
              <a:t>  </a:t>
            </a:r>
            <a:r>
              <a:rPr lang="en-US" sz="2000" b="1" dirty="0" err="1" smtClean="0">
                <a:latin typeface="NikoshBAN"/>
              </a:rPr>
              <a:t>ব্যাখ্যা</a:t>
            </a:r>
            <a:r>
              <a:rPr lang="en-US" sz="2000" b="1" dirty="0" smtClean="0">
                <a:latin typeface="NikoshBAN"/>
              </a:rPr>
              <a:t>  </a:t>
            </a:r>
            <a:r>
              <a:rPr lang="en-US" sz="2000" b="1" dirty="0" err="1" smtClean="0">
                <a:latin typeface="NikoshBAN"/>
              </a:rPr>
              <a:t>করতে</a:t>
            </a:r>
            <a:r>
              <a:rPr lang="en-US" sz="2000" b="1" dirty="0" smtClean="0">
                <a:latin typeface="NikoshBAN"/>
              </a:rPr>
              <a:t> </a:t>
            </a:r>
            <a:r>
              <a:rPr lang="en-US" sz="2000" b="1" dirty="0" err="1" smtClean="0">
                <a:latin typeface="NikoshBAN"/>
              </a:rPr>
              <a:t>পারবে</a:t>
            </a:r>
            <a:r>
              <a:rPr lang="en-US" sz="2000" b="1" dirty="0" smtClean="0">
                <a:latin typeface="NikoshBAN"/>
              </a:rPr>
              <a:t>।</a:t>
            </a:r>
          </a:p>
          <a:p>
            <a:pPr>
              <a:lnSpc>
                <a:spcPct val="150000"/>
              </a:lnSpc>
              <a:buFont typeface="Wingdings" pitchFamily="2" charset="2"/>
              <a:buChar char="Ø"/>
            </a:pPr>
            <a:r>
              <a:rPr lang="en-US" sz="2000" b="1" dirty="0" smtClean="0">
                <a:latin typeface="NikoshBAN"/>
              </a:rPr>
              <a:t> </a:t>
            </a:r>
            <a:r>
              <a:rPr lang="en-US" sz="2000" b="1" dirty="0" err="1" smtClean="0">
                <a:latin typeface="NikoshBAN"/>
              </a:rPr>
              <a:t>অতিমাত্রায়</a:t>
            </a:r>
            <a:r>
              <a:rPr lang="en-US" sz="2000" b="1" dirty="0" smtClean="0">
                <a:latin typeface="NikoshBAN"/>
              </a:rPr>
              <a:t> </a:t>
            </a:r>
            <a:r>
              <a:rPr lang="en-US" sz="2000" b="1" dirty="0" err="1" smtClean="0">
                <a:latin typeface="NikoshBAN"/>
              </a:rPr>
              <a:t>ইন্টারটে</a:t>
            </a:r>
            <a:r>
              <a:rPr lang="en-US" sz="2000" b="1" dirty="0" smtClean="0">
                <a:latin typeface="NikoshBAN"/>
              </a:rPr>
              <a:t> </a:t>
            </a:r>
            <a:r>
              <a:rPr lang="en-US" sz="2000" b="1" dirty="0" err="1" smtClean="0">
                <a:latin typeface="NikoshBAN"/>
              </a:rPr>
              <a:t>স্যবহারের</a:t>
            </a:r>
            <a:r>
              <a:rPr lang="en-US" sz="2000" b="1" dirty="0" smtClean="0">
                <a:latin typeface="NikoshBAN"/>
              </a:rPr>
              <a:t> </a:t>
            </a:r>
            <a:r>
              <a:rPr lang="en-US" sz="2000" b="1" dirty="0" err="1" smtClean="0">
                <a:latin typeface="NikoshBAN"/>
              </a:rPr>
              <a:t>ফলাফল</a:t>
            </a:r>
            <a:r>
              <a:rPr lang="en-US" sz="2000" b="1" dirty="0" smtClean="0">
                <a:latin typeface="NikoshBAN"/>
              </a:rPr>
              <a:t> </a:t>
            </a:r>
            <a:r>
              <a:rPr lang="en-US" sz="2000" b="1" dirty="0" err="1" smtClean="0">
                <a:latin typeface="NikoshBAN"/>
              </a:rPr>
              <a:t>বিশ্লেষণ</a:t>
            </a:r>
            <a:r>
              <a:rPr lang="en-US" sz="2000" b="1" dirty="0" smtClean="0">
                <a:latin typeface="NikoshBAN"/>
              </a:rPr>
              <a:t> </a:t>
            </a:r>
            <a:r>
              <a:rPr lang="en-US" sz="2000" b="1" dirty="0" err="1" smtClean="0">
                <a:latin typeface="NikoshBAN"/>
              </a:rPr>
              <a:t>করতে</a:t>
            </a:r>
            <a:r>
              <a:rPr lang="en-US" sz="2000" b="1" dirty="0" smtClean="0">
                <a:latin typeface="NikoshBAN"/>
              </a:rPr>
              <a:t> </a:t>
            </a:r>
            <a:r>
              <a:rPr lang="en-US" sz="2000" b="1" dirty="0" err="1" smtClean="0">
                <a:latin typeface="NikoshBAN"/>
              </a:rPr>
              <a:t>পারবে</a:t>
            </a:r>
            <a:r>
              <a:rPr lang="en-US" sz="2000" b="1" dirty="0" smtClean="0">
                <a:latin typeface="NikoshBAN"/>
              </a:rPr>
              <a:t>।</a:t>
            </a:r>
          </a:p>
          <a:p>
            <a:pPr>
              <a:lnSpc>
                <a:spcPct val="150000"/>
              </a:lnSpc>
              <a:buFont typeface="Wingdings" pitchFamily="2" charset="2"/>
              <a:buChar char="Ø"/>
            </a:pPr>
            <a:r>
              <a:rPr lang="en-US" sz="2000" b="1" dirty="0" smtClean="0">
                <a:latin typeface="NikoshBAN"/>
              </a:rPr>
              <a:t>  </a:t>
            </a:r>
            <a:r>
              <a:rPr lang="en-US" sz="2000" b="1" dirty="0" err="1" smtClean="0">
                <a:latin typeface="NikoshBAN"/>
              </a:rPr>
              <a:t>অতিমাত্রায়</a:t>
            </a:r>
            <a:r>
              <a:rPr lang="en-US" sz="2000" b="1" dirty="0" smtClean="0">
                <a:latin typeface="NikoshBAN"/>
              </a:rPr>
              <a:t>  </a:t>
            </a:r>
            <a:r>
              <a:rPr lang="en-US" sz="2000" b="1" dirty="0" err="1" smtClean="0">
                <a:latin typeface="NikoshBAN"/>
              </a:rPr>
              <a:t>গেমস</a:t>
            </a:r>
            <a:r>
              <a:rPr lang="en-US" sz="2000" b="1" dirty="0" smtClean="0">
                <a:latin typeface="NikoshBAN"/>
              </a:rPr>
              <a:t> </a:t>
            </a:r>
            <a:r>
              <a:rPr lang="en-US" sz="2000" b="1" dirty="0" err="1" smtClean="0">
                <a:latin typeface="NikoshBAN"/>
              </a:rPr>
              <a:t>খেলার</a:t>
            </a:r>
            <a:r>
              <a:rPr lang="en-US" sz="2000" b="1" dirty="0" smtClean="0">
                <a:latin typeface="NikoshBAN"/>
              </a:rPr>
              <a:t> </a:t>
            </a:r>
            <a:r>
              <a:rPr lang="en-US" sz="2000" b="1" dirty="0" err="1" smtClean="0">
                <a:latin typeface="NikoshBAN"/>
              </a:rPr>
              <a:t>নেতিবাচক</a:t>
            </a:r>
            <a:r>
              <a:rPr lang="en-US" sz="2000" b="1" dirty="0" smtClean="0">
                <a:latin typeface="NikoshBAN"/>
              </a:rPr>
              <a:t> </a:t>
            </a:r>
            <a:r>
              <a:rPr lang="en-US" sz="2000" b="1" dirty="0" err="1" smtClean="0">
                <a:latin typeface="NikoshBAN"/>
              </a:rPr>
              <a:t>দিকগুলো</a:t>
            </a:r>
            <a:r>
              <a:rPr lang="en-US" sz="2000" b="1" dirty="0" smtClean="0">
                <a:latin typeface="NikoshBAN"/>
              </a:rPr>
              <a:t> </a:t>
            </a:r>
            <a:r>
              <a:rPr lang="en-US" sz="2000" b="1" dirty="0" err="1" smtClean="0">
                <a:latin typeface="NikoshBAN"/>
              </a:rPr>
              <a:t>কি</a:t>
            </a:r>
            <a:r>
              <a:rPr lang="en-US" sz="2000" b="1" dirty="0" smtClean="0">
                <a:latin typeface="NikoshBAN"/>
              </a:rPr>
              <a:t> </a:t>
            </a:r>
            <a:r>
              <a:rPr lang="en-US" sz="2000" b="1" dirty="0" err="1" smtClean="0">
                <a:latin typeface="NikoshBAN"/>
              </a:rPr>
              <a:t>বলতে</a:t>
            </a:r>
            <a:r>
              <a:rPr lang="en-US" sz="2000" b="1" dirty="0" smtClean="0">
                <a:latin typeface="NikoshBAN"/>
              </a:rPr>
              <a:t> </a:t>
            </a:r>
            <a:r>
              <a:rPr lang="en-US" sz="2000" b="1" dirty="0" err="1" smtClean="0">
                <a:latin typeface="NikoshBAN"/>
              </a:rPr>
              <a:t>পারবে</a:t>
            </a:r>
            <a:r>
              <a:rPr lang="en-US" sz="2000" b="1" dirty="0" smtClean="0">
                <a:latin typeface="NikoshBAN"/>
              </a:rPr>
              <a:t>।</a:t>
            </a:r>
          </a:p>
          <a:p>
            <a:pPr>
              <a:lnSpc>
                <a:spcPct val="150000"/>
              </a:lnSpc>
              <a:buFont typeface="Wingdings" pitchFamily="2" charset="2"/>
              <a:buChar char="Ø"/>
            </a:pPr>
            <a:r>
              <a:rPr lang="en-US" sz="2000" b="1" dirty="0" smtClean="0">
                <a:latin typeface="NikoshBAN"/>
              </a:rPr>
              <a:t> </a:t>
            </a:r>
            <a:r>
              <a:rPr lang="en-US" sz="2000" b="1" dirty="0" err="1" smtClean="0">
                <a:latin typeface="NikoshBAN"/>
              </a:rPr>
              <a:t>সফটওয়্যার</a:t>
            </a:r>
            <a:r>
              <a:rPr lang="en-US" sz="2000" b="1" dirty="0" smtClean="0">
                <a:latin typeface="NikoshBAN"/>
              </a:rPr>
              <a:t> </a:t>
            </a:r>
            <a:r>
              <a:rPr lang="en-US" sz="2000" b="1" dirty="0" err="1" smtClean="0">
                <a:latin typeface="NikoshBAN"/>
              </a:rPr>
              <a:t>পাইরেসির</a:t>
            </a:r>
            <a:r>
              <a:rPr lang="en-US" sz="2000" b="1" dirty="0" smtClean="0">
                <a:latin typeface="NikoshBAN"/>
              </a:rPr>
              <a:t> </a:t>
            </a:r>
            <a:r>
              <a:rPr lang="en-US" sz="2000" b="1" dirty="0" err="1" smtClean="0">
                <a:latin typeface="NikoshBAN"/>
              </a:rPr>
              <a:t>বিষয়টি</a:t>
            </a:r>
            <a:r>
              <a:rPr lang="en-US" sz="2000" b="1" dirty="0" smtClean="0">
                <a:latin typeface="NikoshBAN"/>
              </a:rPr>
              <a:t> </a:t>
            </a:r>
            <a:r>
              <a:rPr lang="en-US" sz="2000" b="1" dirty="0" err="1" smtClean="0">
                <a:latin typeface="NikoshBAN"/>
              </a:rPr>
              <a:t>বর্ণনা</a:t>
            </a:r>
            <a:r>
              <a:rPr lang="en-US" sz="2000" b="1" dirty="0" smtClean="0">
                <a:latin typeface="NikoshBAN"/>
              </a:rPr>
              <a:t> </a:t>
            </a:r>
            <a:r>
              <a:rPr lang="en-US" sz="2000" b="1" dirty="0" err="1" smtClean="0">
                <a:latin typeface="NikoshBAN"/>
              </a:rPr>
              <a:t>করতে</a:t>
            </a:r>
            <a:r>
              <a:rPr lang="en-US" sz="2000" b="1" dirty="0" smtClean="0">
                <a:latin typeface="NikoshBAN"/>
              </a:rPr>
              <a:t> </a:t>
            </a:r>
            <a:r>
              <a:rPr lang="en-US" sz="2000" b="1" dirty="0" err="1" smtClean="0">
                <a:latin typeface="NikoshBAN"/>
              </a:rPr>
              <a:t>পারবে</a:t>
            </a:r>
            <a:r>
              <a:rPr lang="en-US" sz="2000" b="1" dirty="0" smtClean="0">
                <a:latin typeface="NikoshBAN"/>
              </a:rPr>
              <a:t>।</a:t>
            </a:r>
          </a:p>
          <a:p>
            <a:pPr>
              <a:lnSpc>
                <a:spcPct val="150000"/>
              </a:lnSpc>
              <a:buFont typeface="Wingdings" pitchFamily="2" charset="2"/>
              <a:buChar char="Ø"/>
            </a:pPr>
            <a:r>
              <a:rPr lang="en-US" sz="2000" b="1" dirty="0" smtClean="0">
                <a:latin typeface="NikoshBAN"/>
              </a:rPr>
              <a:t>  </a:t>
            </a:r>
            <a:r>
              <a:rPr lang="en-US" sz="2000" b="1" dirty="0" err="1" smtClean="0">
                <a:latin typeface="NikoshBAN"/>
              </a:rPr>
              <a:t>কপিরাইট</a:t>
            </a:r>
            <a:r>
              <a:rPr lang="en-US" sz="2000" b="1" dirty="0" smtClean="0">
                <a:latin typeface="NikoshBAN"/>
              </a:rPr>
              <a:t> </a:t>
            </a:r>
            <a:r>
              <a:rPr lang="en-US" sz="2000" b="1" dirty="0" err="1" smtClean="0">
                <a:latin typeface="NikoshBAN"/>
              </a:rPr>
              <a:t>আইনের</a:t>
            </a:r>
            <a:r>
              <a:rPr lang="en-US" sz="2000" b="1" dirty="0" smtClean="0">
                <a:latin typeface="NikoshBAN"/>
              </a:rPr>
              <a:t> </a:t>
            </a:r>
            <a:r>
              <a:rPr lang="en-US" sz="2000" b="1" dirty="0" err="1" smtClean="0">
                <a:latin typeface="NikoshBAN"/>
              </a:rPr>
              <a:t>গুরুত্ব</a:t>
            </a:r>
            <a:r>
              <a:rPr lang="en-US" sz="2000" b="1" dirty="0" smtClean="0">
                <a:latin typeface="NikoshBAN"/>
              </a:rPr>
              <a:t> </a:t>
            </a:r>
            <a:r>
              <a:rPr lang="en-US" sz="2000" b="1" dirty="0" err="1" smtClean="0">
                <a:latin typeface="NikoshBAN"/>
              </a:rPr>
              <a:t>ব্যাখ্যা</a:t>
            </a:r>
            <a:r>
              <a:rPr lang="en-US" sz="2000" b="1" dirty="0" smtClean="0">
                <a:latin typeface="NikoshBAN"/>
              </a:rPr>
              <a:t> </a:t>
            </a:r>
            <a:r>
              <a:rPr lang="en-US" sz="2000" b="1" dirty="0" err="1" smtClean="0">
                <a:latin typeface="NikoshBAN"/>
              </a:rPr>
              <a:t>করতে</a:t>
            </a:r>
            <a:r>
              <a:rPr lang="en-US" sz="2000" b="1" dirty="0" smtClean="0">
                <a:latin typeface="NikoshBAN"/>
              </a:rPr>
              <a:t> </a:t>
            </a:r>
            <a:r>
              <a:rPr lang="en-US" sz="2000" b="1" dirty="0" err="1" smtClean="0">
                <a:latin typeface="NikoshBAN"/>
              </a:rPr>
              <a:t>পারবে</a:t>
            </a:r>
            <a:r>
              <a:rPr lang="en-US" sz="2000" b="1" dirty="0" smtClean="0">
                <a:latin typeface="NikoshBAN"/>
              </a:rPr>
              <a:t>।</a:t>
            </a:r>
          </a:p>
          <a:p>
            <a:pPr>
              <a:lnSpc>
                <a:spcPct val="150000"/>
              </a:lnSpc>
              <a:buFont typeface="Wingdings" pitchFamily="2" charset="2"/>
              <a:buChar char="Ø"/>
            </a:pPr>
            <a:r>
              <a:rPr lang="en-US" sz="2000" b="1" dirty="0" smtClean="0">
                <a:latin typeface="NikoshBAN"/>
              </a:rPr>
              <a:t> </a:t>
            </a:r>
            <a:r>
              <a:rPr lang="en-US" sz="2000" b="1" dirty="0" err="1" smtClean="0">
                <a:latin typeface="NikoshBAN"/>
              </a:rPr>
              <a:t>কম্পিউটারের</a:t>
            </a:r>
            <a:r>
              <a:rPr lang="en-US" sz="2000" b="1" dirty="0" smtClean="0">
                <a:latin typeface="NikoshBAN"/>
              </a:rPr>
              <a:t>  </a:t>
            </a:r>
            <a:r>
              <a:rPr lang="en-US" sz="2000" b="1" dirty="0" err="1" smtClean="0">
                <a:latin typeface="NikoshBAN"/>
              </a:rPr>
              <a:t>ট্রাবল</a:t>
            </a:r>
            <a:r>
              <a:rPr lang="en-US" sz="2000" b="1" dirty="0" smtClean="0">
                <a:latin typeface="NikoshBAN"/>
              </a:rPr>
              <a:t> </a:t>
            </a:r>
            <a:r>
              <a:rPr lang="en-US" sz="2000" b="1" dirty="0" err="1" smtClean="0">
                <a:latin typeface="NikoshBAN"/>
              </a:rPr>
              <a:t>স্যুটিং</a:t>
            </a:r>
            <a:r>
              <a:rPr lang="en-US" sz="2000" b="1" dirty="0" smtClean="0">
                <a:latin typeface="NikoshBAN"/>
              </a:rPr>
              <a:t>- </a:t>
            </a:r>
            <a:r>
              <a:rPr lang="en-US" sz="2000" b="1" dirty="0" err="1" smtClean="0">
                <a:latin typeface="NikoshBAN"/>
              </a:rPr>
              <a:t>এর</a:t>
            </a:r>
            <a:r>
              <a:rPr lang="en-US" sz="2000" b="1" dirty="0" smtClean="0">
                <a:latin typeface="NikoshBAN"/>
              </a:rPr>
              <a:t> </a:t>
            </a:r>
            <a:r>
              <a:rPr lang="en-US" sz="2000" b="1" dirty="0" err="1" smtClean="0">
                <a:latin typeface="NikoshBAN"/>
              </a:rPr>
              <a:t>গুরুত্ব</a:t>
            </a:r>
            <a:r>
              <a:rPr lang="en-US" sz="2000" b="1" dirty="0" smtClean="0">
                <a:latin typeface="NikoshBAN"/>
              </a:rPr>
              <a:t> </a:t>
            </a:r>
            <a:r>
              <a:rPr lang="en-US" sz="2000" b="1" dirty="0" err="1" smtClean="0">
                <a:latin typeface="NikoshBAN"/>
              </a:rPr>
              <a:t>ব্যাখ্যা</a:t>
            </a:r>
            <a:r>
              <a:rPr lang="en-US" sz="2000" b="1" dirty="0" smtClean="0">
                <a:latin typeface="NikoshBAN"/>
              </a:rPr>
              <a:t> </a:t>
            </a:r>
            <a:r>
              <a:rPr lang="en-US" sz="2000" b="1" dirty="0" err="1" smtClean="0">
                <a:latin typeface="NikoshBAN"/>
              </a:rPr>
              <a:t>করতে</a:t>
            </a:r>
            <a:r>
              <a:rPr lang="en-US" sz="2000" b="1" dirty="0" smtClean="0">
                <a:latin typeface="NikoshBAN"/>
              </a:rPr>
              <a:t>  </a:t>
            </a:r>
            <a:r>
              <a:rPr lang="en-US" sz="2000" b="1" dirty="0" err="1" smtClean="0">
                <a:latin typeface="NikoshBAN"/>
              </a:rPr>
              <a:t>পারবে</a:t>
            </a:r>
            <a:r>
              <a:rPr lang="en-US" sz="2000" b="1" dirty="0" smtClean="0">
                <a:latin typeface="NikoshBAN"/>
              </a:rPr>
              <a:t>।</a:t>
            </a:r>
          </a:p>
          <a:p>
            <a:pPr>
              <a:lnSpc>
                <a:spcPct val="150000"/>
              </a:lnSpc>
              <a:buFont typeface="Wingdings" pitchFamily="2" charset="2"/>
              <a:buChar char="Ø"/>
            </a:pPr>
            <a:r>
              <a:rPr lang="en-US" sz="2000" b="1" dirty="0" smtClean="0">
                <a:latin typeface="NikoshBAN"/>
              </a:rPr>
              <a:t> </a:t>
            </a:r>
            <a:r>
              <a:rPr lang="en-US" sz="2000" b="1" dirty="0" err="1" smtClean="0">
                <a:latin typeface="NikoshBAN"/>
              </a:rPr>
              <a:t>কম্পিউটারের</a:t>
            </a:r>
            <a:r>
              <a:rPr lang="en-US" sz="2000" b="1" dirty="0" smtClean="0">
                <a:latin typeface="NikoshBAN"/>
              </a:rPr>
              <a:t> </a:t>
            </a:r>
            <a:r>
              <a:rPr lang="en-US" sz="2000" b="1" dirty="0" err="1" smtClean="0">
                <a:latin typeface="NikoshBAN"/>
              </a:rPr>
              <a:t>সাধারণ</a:t>
            </a:r>
            <a:r>
              <a:rPr lang="en-US" sz="2000" b="1" dirty="0" smtClean="0">
                <a:latin typeface="NikoshBAN"/>
              </a:rPr>
              <a:t> </a:t>
            </a:r>
            <a:r>
              <a:rPr lang="en-US" sz="2000" b="1" dirty="0" err="1" smtClean="0">
                <a:latin typeface="NikoshBAN"/>
              </a:rPr>
              <a:t>সম্যার</a:t>
            </a:r>
            <a:r>
              <a:rPr lang="en-US" sz="2000" b="1" dirty="0" smtClean="0">
                <a:latin typeface="NikoshBAN"/>
              </a:rPr>
              <a:t> </a:t>
            </a:r>
            <a:r>
              <a:rPr lang="en-US" sz="2000" b="1" dirty="0" err="1" smtClean="0">
                <a:latin typeface="NikoshBAN"/>
              </a:rPr>
              <a:t>ট্রাবলস্যুট</a:t>
            </a:r>
            <a:r>
              <a:rPr lang="en-US" sz="2000" b="1" dirty="0" smtClean="0">
                <a:latin typeface="NikoshBAN"/>
              </a:rPr>
              <a:t>  </a:t>
            </a:r>
            <a:r>
              <a:rPr lang="en-US" sz="2000" b="1" dirty="0" err="1" smtClean="0">
                <a:latin typeface="NikoshBAN"/>
              </a:rPr>
              <a:t>করতে</a:t>
            </a:r>
            <a:r>
              <a:rPr lang="en-US" sz="2000" b="1" dirty="0" smtClean="0">
                <a:latin typeface="NikoshBAN"/>
              </a:rPr>
              <a:t> </a:t>
            </a:r>
            <a:r>
              <a:rPr lang="en-US" sz="2000" b="1" dirty="0" err="1" smtClean="0">
                <a:latin typeface="NikoshBAN"/>
              </a:rPr>
              <a:t>পারবে</a:t>
            </a:r>
            <a:r>
              <a:rPr lang="en-US" sz="2000" b="1" dirty="0" smtClean="0">
                <a:latin typeface="NikoshBAN"/>
              </a:rPr>
              <a:t>।</a:t>
            </a:r>
            <a:endParaRPr lang="en-US" sz="2000" b="1" dirty="0">
              <a:latin typeface="NikoshBAN"/>
            </a:endParaRPr>
          </a:p>
        </p:txBody>
      </p:sp>
      <p:sp>
        <p:nvSpPr>
          <p:cNvPr id="2" name="TextBox 1"/>
          <p:cNvSpPr txBox="1"/>
          <p:nvPr/>
        </p:nvSpPr>
        <p:spPr>
          <a:xfrm>
            <a:off x="914400" y="838200"/>
            <a:ext cx="6771405" cy="584775"/>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3200" b="1" dirty="0" err="1" smtClean="0"/>
              <a:t>আজকের</a:t>
            </a:r>
            <a:r>
              <a:rPr lang="en-US" sz="3200" b="1" dirty="0" smtClean="0"/>
              <a:t> </a:t>
            </a:r>
            <a:r>
              <a:rPr lang="en-US" sz="3200" b="1" dirty="0" err="1" smtClean="0"/>
              <a:t>ক্লাসে</a:t>
            </a:r>
            <a:r>
              <a:rPr lang="en-US" sz="3200" b="1" dirty="0" smtClean="0"/>
              <a:t>  </a:t>
            </a:r>
            <a:r>
              <a:rPr lang="en-US" sz="3200" b="1" dirty="0" err="1" smtClean="0"/>
              <a:t>আমরা</a:t>
            </a:r>
            <a:r>
              <a:rPr lang="en-US" sz="3200" b="1" dirty="0" smtClean="0"/>
              <a:t> </a:t>
            </a:r>
            <a:r>
              <a:rPr lang="en-US" sz="3200" b="1" dirty="0" err="1" smtClean="0"/>
              <a:t>যা</a:t>
            </a:r>
            <a:r>
              <a:rPr lang="en-US" sz="3200" b="1" dirty="0"/>
              <a:t> </a:t>
            </a:r>
            <a:r>
              <a:rPr lang="en-US" sz="3200" b="1" dirty="0" smtClean="0"/>
              <a:t> </a:t>
            </a:r>
            <a:r>
              <a:rPr lang="en-US" sz="3200" b="1" dirty="0" err="1" smtClean="0"/>
              <a:t>শিখবো</a:t>
            </a:r>
            <a:endParaRPr lang="en-US" sz="3200" b="1" dirty="0"/>
          </a:p>
        </p:txBody>
      </p:sp>
      <p:pic>
        <p:nvPicPr>
          <p:cNvPr id="4" name="Picture 3" descr="images.png"/>
          <p:cNvPicPr>
            <a:picLocks noChangeAspect="1"/>
          </p:cNvPicPr>
          <p:nvPr/>
        </p:nvPicPr>
        <p:blipFill>
          <a:blip r:embed="rId3">
            <a:clrChange>
              <a:clrFrom>
                <a:srgbClr val="FFFFFF"/>
              </a:clrFrom>
              <a:clrTo>
                <a:srgbClr val="FFFFFF">
                  <a:alpha val="0"/>
                </a:srgbClr>
              </a:clrTo>
            </a:clrChange>
          </a:blip>
          <a:stretch>
            <a:fillRect/>
          </a:stretch>
        </p:blipFill>
        <p:spPr>
          <a:xfrm rot="10800000">
            <a:off x="7543800" y="5282801"/>
            <a:ext cx="1600200" cy="1575197"/>
          </a:xfrm>
          <a:prstGeom prst="rect">
            <a:avLst/>
          </a:prstGeom>
        </p:spPr>
      </p:pic>
    </p:spTree>
  </p:cSld>
  <p:clrMapOvr>
    <a:masterClrMapping/>
  </p:clrMapOvr>
  <p:transition>
    <p:wipe dir="r"/>
    <p:sndAc>
      <p:stSnd>
        <p:snd r:embed="rId2" name="chimes.wav" builtIn="1"/>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mages.png"/>
          <p:cNvPicPr>
            <a:picLocks noChangeAspect="1"/>
          </p:cNvPicPr>
          <p:nvPr/>
        </p:nvPicPr>
        <p:blipFill>
          <a:blip r:embed="rId3">
            <a:clrChange>
              <a:clrFrom>
                <a:srgbClr val="FFFFFF"/>
              </a:clrFrom>
              <a:clrTo>
                <a:srgbClr val="FFFFFF">
                  <a:alpha val="0"/>
                </a:srgbClr>
              </a:clrTo>
            </a:clrChange>
          </a:blip>
          <a:stretch>
            <a:fillRect/>
          </a:stretch>
        </p:blipFill>
        <p:spPr>
          <a:xfrm rot="10800000">
            <a:off x="7543800" y="5282801"/>
            <a:ext cx="1600200" cy="1575197"/>
          </a:xfrm>
          <a:prstGeom prst="rect">
            <a:avLst/>
          </a:prstGeom>
        </p:spPr>
      </p:pic>
      <p:sp>
        <p:nvSpPr>
          <p:cNvPr id="10" name="TextBox 9"/>
          <p:cNvSpPr txBox="1"/>
          <p:nvPr/>
        </p:nvSpPr>
        <p:spPr>
          <a:xfrm>
            <a:off x="1143000" y="838200"/>
            <a:ext cx="6336991" cy="646331"/>
          </a:xfrm>
          <a:prstGeom prst="rect">
            <a:avLst/>
          </a:prstGeom>
          <a:noFill/>
          <a:ln w="57150">
            <a:solidFill>
              <a:srgbClr val="FF0000"/>
            </a:solidFill>
          </a:ln>
        </p:spPr>
        <p:txBody>
          <a:bodyPr wrap="none" rtlCol="0">
            <a:spAutoFit/>
          </a:bodyPr>
          <a:lstStyle/>
          <a:p>
            <a:pPr algn="ctr"/>
            <a:r>
              <a:rPr lang="en-US" sz="3600" b="1" dirty="0" err="1" smtClean="0">
                <a:latin typeface="NikoshBAN"/>
              </a:rPr>
              <a:t>কম্পিউটার</a:t>
            </a:r>
            <a:r>
              <a:rPr lang="en-US" sz="3600" b="1" dirty="0" smtClean="0">
                <a:latin typeface="NikoshBAN"/>
              </a:rPr>
              <a:t> </a:t>
            </a:r>
            <a:r>
              <a:rPr lang="en-US" sz="3600" b="1" dirty="0" err="1" smtClean="0">
                <a:latin typeface="NikoshBAN"/>
              </a:rPr>
              <a:t>রক্ষণাবেক্ষণ</a:t>
            </a:r>
            <a:r>
              <a:rPr lang="en-US" sz="3600" b="1" dirty="0" smtClean="0">
                <a:latin typeface="NikoshBAN"/>
              </a:rPr>
              <a:t> </a:t>
            </a:r>
            <a:r>
              <a:rPr lang="en-US" sz="3600" b="1" dirty="0" err="1" smtClean="0">
                <a:latin typeface="NikoshBAN"/>
              </a:rPr>
              <a:t>কি</a:t>
            </a:r>
            <a:r>
              <a:rPr lang="en-US" sz="3600" b="1" dirty="0" smtClean="0">
                <a:latin typeface="NikoshBAN"/>
              </a:rPr>
              <a:t>?</a:t>
            </a:r>
            <a:endParaRPr lang="en-US" sz="3600" b="1" dirty="0">
              <a:latin typeface="NikoshBAN"/>
            </a:endParaRPr>
          </a:p>
        </p:txBody>
      </p:sp>
      <p:sp>
        <p:nvSpPr>
          <p:cNvPr id="12" name="TextBox 11"/>
          <p:cNvSpPr txBox="1"/>
          <p:nvPr/>
        </p:nvSpPr>
        <p:spPr>
          <a:xfrm>
            <a:off x="533400" y="1981200"/>
            <a:ext cx="8229600" cy="1815882"/>
          </a:xfrm>
          <a:prstGeom prst="rect">
            <a:avLst/>
          </a:prstGeom>
          <a:noFill/>
        </p:spPr>
        <p:txBody>
          <a:bodyPr wrap="square" rtlCol="0">
            <a:spAutoFit/>
          </a:bodyPr>
          <a:lstStyle/>
          <a:p>
            <a:pPr>
              <a:buFont typeface="Wingdings" pitchFamily="2" charset="2"/>
              <a:buChar char="Ø"/>
            </a:pPr>
            <a:r>
              <a:rPr lang="en-US" sz="2800" b="1" dirty="0" smtClean="0"/>
              <a:t> </a:t>
            </a:r>
            <a:r>
              <a:rPr lang="as-IN" sz="2800" b="1" dirty="0" smtClean="0"/>
              <a:t>কম্পিউটারকে দীর্ঘস্থায়ী,দ্রুতগতিসম্পন্ন এবং ত্রুটিমুক্ত রাখার জন্য নিয়মিত যে যত্ন বা পরিচর্যা করা হয়, তাকেই কম্পিউটার রক্ষণাবেক্ষণ (</a:t>
            </a:r>
            <a:r>
              <a:rPr lang="en-US" sz="2800" b="1" dirty="0" smtClean="0"/>
              <a:t>Computer Maintenance) </a:t>
            </a:r>
            <a:r>
              <a:rPr lang="as-IN" sz="2800" b="1" dirty="0" smtClean="0"/>
              <a:t>বলা হয়।</a:t>
            </a:r>
            <a:endParaRPr lang="en-US" sz="2800" b="1" dirty="0">
              <a:latin typeface="NikoshBAN"/>
            </a:endParaRPr>
          </a:p>
        </p:txBody>
      </p:sp>
      <p:pic>
        <p:nvPicPr>
          <p:cNvPr id="6" name="Picture 5" descr="Gemini_Generated_Image_kydz7skydz7skydz.png"/>
          <p:cNvPicPr>
            <a:picLocks noChangeAspect="1"/>
          </p:cNvPicPr>
          <p:nvPr/>
        </p:nvPicPr>
        <p:blipFill>
          <a:blip r:embed="rId4" cstate="email"/>
          <a:stretch>
            <a:fillRect/>
          </a:stretch>
        </p:blipFill>
        <p:spPr>
          <a:xfrm>
            <a:off x="1447800" y="3886200"/>
            <a:ext cx="5635625" cy="2424546"/>
          </a:xfrm>
          <a:prstGeom prst="rect">
            <a:avLst/>
          </a:prstGeom>
        </p:spPr>
      </p:pic>
    </p:spTree>
  </p:cSld>
  <p:clrMapOvr>
    <a:masterClrMapping/>
  </p:clrMapOvr>
  <p:transition>
    <p:wipe dir="r"/>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s.png"/>
          <p:cNvPicPr>
            <a:picLocks noChangeAspect="1"/>
          </p:cNvPicPr>
          <p:nvPr/>
        </p:nvPicPr>
        <p:blipFill>
          <a:blip r:embed="rId3">
            <a:clrChange>
              <a:clrFrom>
                <a:srgbClr val="FFFFFF"/>
              </a:clrFrom>
              <a:clrTo>
                <a:srgbClr val="FFFFFF">
                  <a:alpha val="0"/>
                </a:srgbClr>
              </a:clrTo>
            </a:clrChange>
          </a:blip>
          <a:stretch>
            <a:fillRect/>
          </a:stretch>
        </p:blipFill>
        <p:spPr>
          <a:xfrm rot="10800000">
            <a:off x="7543800" y="5282801"/>
            <a:ext cx="1600200" cy="1575197"/>
          </a:xfrm>
          <a:prstGeom prst="rect">
            <a:avLst/>
          </a:prstGeom>
        </p:spPr>
      </p:pic>
      <p:sp>
        <p:nvSpPr>
          <p:cNvPr id="11" name="Rectangle 10"/>
          <p:cNvSpPr/>
          <p:nvPr/>
        </p:nvSpPr>
        <p:spPr>
          <a:xfrm>
            <a:off x="152400" y="1155918"/>
            <a:ext cx="8839200" cy="1815882"/>
          </a:xfrm>
          <a:prstGeom prst="rect">
            <a:avLst/>
          </a:prstGeom>
        </p:spPr>
        <p:txBody>
          <a:bodyPr wrap="square">
            <a:spAutoFit/>
          </a:bodyPr>
          <a:lstStyle/>
          <a:p>
            <a:r>
              <a:rPr lang="as-IN" sz="2800" b="1" dirty="0" smtClean="0"/>
              <a:t>প্রতিরোধমূলক রক্ষণাবেক্ষণ বা </a:t>
            </a:r>
            <a:r>
              <a:rPr lang="en-US" sz="2800" b="1" dirty="0" smtClean="0"/>
              <a:t>Preventive Maintenance (PM) </a:t>
            </a:r>
            <a:r>
              <a:rPr lang="as-IN" sz="2800" b="1" dirty="0" smtClean="0"/>
              <a:t>হলো কোনো যন্ত্রপাতি বা সরঞ্জাম নষ্ট হওয়ার আগেই পরিকল্পিতভাবে সেটির যত্ন নেওয়া।</a:t>
            </a:r>
            <a:endParaRPr lang="en-US" sz="2800" b="1" dirty="0"/>
          </a:p>
        </p:txBody>
      </p:sp>
      <p:sp>
        <p:nvSpPr>
          <p:cNvPr id="12" name="Rectangle 11"/>
          <p:cNvSpPr/>
          <p:nvPr/>
        </p:nvSpPr>
        <p:spPr>
          <a:xfrm>
            <a:off x="1371600" y="304800"/>
            <a:ext cx="6053260" cy="646331"/>
          </a:xfrm>
          <a:prstGeom prst="rect">
            <a:avLst/>
          </a:prstGeom>
          <a:ln w="57150">
            <a:solidFill>
              <a:srgbClr val="FF0000"/>
            </a:solidFill>
          </a:ln>
        </p:spPr>
        <p:txBody>
          <a:bodyPr wrap="none">
            <a:spAutoFit/>
          </a:bodyPr>
          <a:lstStyle/>
          <a:p>
            <a:r>
              <a:rPr lang="as-IN" sz="3600" b="1" dirty="0" smtClean="0"/>
              <a:t>প্রতিরোধমূলক রক্ষণাবেক্ষণ</a:t>
            </a:r>
            <a:endParaRPr lang="en-US" sz="3600" b="1" dirty="0"/>
          </a:p>
        </p:txBody>
      </p:sp>
      <p:sp>
        <p:nvSpPr>
          <p:cNvPr id="15361" name="Rectangle 1"/>
          <p:cNvSpPr>
            <a:spLocks noChangeArrowheads="1"/>
          </p:cNvSpPr>
          <p:nvPr/>
        </p:nvSpPr>
        <p:spPr bwMode="auto">
          <a:xfrm>
            <a:off x="152400" y="3124200"/>
            <a:ext cx="87630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bn-IN" sz="2400" b="1" i="0" u="none" strike="noStrike" cap="none" normalizeH="0" baseline="0" dirty="0" smtClean="0">
                <a:ln>
                  <a:noFill/>
                </a:ln>
                <a:solidFill>
                  <a:schemeClr val="tx1"/>
                </a:solidFill>
                <a:effectLst/>
                <a:latin typeface="Arial" charset="0"/>
                <a:cs typeface="Vrinda"/>
              </a:rPr>
              <a:t>পরিষ্কার</a:t>
            </a:r>
            <a:r>
              <a:rPr kumimoji="0" lang="en-US" sz="2400" b="1" i="0" u="none" strike="noStrike" cap="none" normalizeH="0" baseline="0" dirty="0" smtClean="0">
                <a:ln>
                  <a:noFill/>
                </a:ln>
                <a:solidFill>
                  <a:schemeClr val="tx1"/>
                </a:solidFill>
                <a:effectLst/>
                <a:latin typeface="Arial" charset="0"/>
                <a:cs typeface="Vrinda"/>
              </a:rPr>
              <a:t>-</a:t>
            </a:r>
            <a:r>
              <a:rPr kumimoji="0" lang="bn-IN" sz="2400" b="1" i="0" u="none" strike="noStrike" cap="none" normalizeH="0" baseline="0" dirty="0" smtClean="0">
                <a:ln>
                  <a:noFill/>
                </a:ln>
                <a:solidFill>
                  <a:schemeClr val="tx1"/>
                </a:solidFill>
                <a:effectLst/>
                <a:latin typeface="Arial" charset="0"/>
                <a:cs typeface="Vrinda"/>
              </a:rPr>
              <a:t>পরিচ্ছন্নতা</a:t>
            </a:r>
            <a:r>
              <a:rPr kumimoji="0" lang="en-US" sz="2400" b="1" i="0" u="none" strike="noStrike" cap="none" normalizeH="0" baseline="0" dirty="0" smtClean="0">
                <a:ln>
                  <a:noFill/>
                </a:ln>
                <a:solidFill>
                  <a:schemeClr val="tx1"/>
                </a:solidFill>
                <a:effectLst/>
                <a:latin typeface="Arial" charset="0"/>
                <a:cs typeface="Vrinda"/>
              </a:rPr>
              <a:t>:</a:t>
            </a:r>
            <a:r>
              <a:rPr kumimoji="0" lang="bn-IN" sz="2400" b="1" i="0" u="none" strike="noStrike" cap="none" normalizeH="0" baseline="0" dirty="0" smtClean="0">
                <a:ln>
                  <a:noFill/>
                </a:ln>
                <a:solidFill>
                  <a:schemeClr val="tx1"/>
                </a:solidFill>
                <a:effectLst/>
                <a:latin typeface="Arial" charset="0"/>
                <a:cs typeface="Vrinda"/>
              </a:rPr>
              <a:t> ধুলোবালি বা ময়লা পরিষ্কার করা যাতে ঘর্ষণ বা ওভারহিটিং না হয়।</a:t>
            </a:r>
            <a:endParaRPr kumimoji="0" lang="en-US" sz="24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bn-IN" sz="2400" b="1" i="0" u="none" strike="noStrike" cap="none" normalizeH="0" baseline="0" dirty="0" smtClean="0">
                <a:ln>
                  <a:noFill/>
                </a:ln>
                <a:solidFill>
                  <a:schemeClr val="tx1"/>
                </a:solidFill>
                <a:effectLst/>
                <a:latin typeface="Arial" charset="0"/>
                <a:cs typeface="Vrinda"/>
              </a:rPr>
              <a:t>লুব্রিকেশন</a:t>
            </a:r>
            <a:r>
              <a:rPr kumimoji="0" lang="en-US" sz="2400" b="1" i="0" u="none" strike="noStrike" cap="none" normalizeH="0" baseline="0" dirty="0" smtClean="0">
                <a:ln>
                  <a:noFill/>
                </a:ln>
                <a:solidFill>
                  <a:schemeClr val="tx1"/>
                </a:solidFill>
                <a:effectLst/>
                <a:latin typeface="Arial" charset="0"/>
                <a:cs typeface="Vrinda"/>
              </a:rPr>
              <a:t>:</a:t>
            </a:r>
            <a:r>
              <a:rPr kumimoji="0" lang="bn-IN" sz="2400" b="1" i="0" u="none" strike="noStrike" cap="none" normalizeH="0" baseline="0" dirty="0" smtClean="0">
                <a:ln>
                  <a:noFill/>
                </a:ln>
                <a:solidFill>
                  <a:schemeClr val="tx1"/>
                </a:solidFill>
                <a:effectLst/>
                <a:latin typeface="Arial" charset="0"/>
                <a:cs typeface="Vrinda"/>
              </a:rPr>
              <a:t> যন্ত্রের সচল অংশে তেল বা গ্রিজ দেওয়া।</a:t>
            </a:r>
            <a:endParaRPr kumimoji="0" lang="en-US" sz="24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bn-IN" sz="2400" b="1" i="0" u="none" strike="noStrike" cap="none" normalizeH="0" baseline="0" dirty="0" smtClean="0">
                <a:ln>
                  <a:noFill/>
                </a:ln>
                <a:solidFill>
                  <a:schemeClr val="tx1"/>
                </a:solidFill>
                <a:effectLst/>
                <a:latin typeface="Arial" charset="0"/>
                <a:cs typeface="Vrinda"/>
              </a:rPr>
              <a:t>পরিদর্শন </a:t>
            </a:r>
            <a:r>
              <a:rPr kumimoji="0" lang="en-US" sz="2400" b="1" i="0" u="none" strike="noStrike" cap="none" normalizeH="0" baseline="0" dirty="0" smtClean="0">
                <a:ln>
                  <a:noFill/>
                </a:ln>
                <a:solidFill>
                  <a:schemeClr val="tx1"/>
                </a:solidFill>
                <a:effectLst/>
                <a:latin typeface="Arial" charset="0"/>
                <a:cs typeface="Vrinda"/>
              </a:rPr>
              <a:t>(Inspection):</a:t>
            </a:r>
            <a:r>
              <a:rPr kumimoji="0" lang="bn-IN" sz="2400" b="1" i="0" u="none" strike="noStrike" cap="none" normalizeH="0" baseline="0" dirty="0" smtClean="0">
                <a:ln>
                  <a:noFill/>
                </a:ln>
                <a:solidFill>
                  <a:schemeClr val="tx1"/>
                </a:solidFill>
                <a:effectLst/>
                <a:latin typeface="Arial" charset="0"/>
                <a:cs typeface="Vrinda"/>
              </a:rPr>
              <a:t> কোনো অংশ ক্ষয় হয়েছে কি না বা ঢিলে হয়ে গেছে কি না তা পরীক্ষা করা।</a:t>
            </a:r>
            <a:endParaRPr kumimoji="0" lang="en-US" sz="24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bn-IN" sz="2400" b="1" i="0" u="none" strike="noStrike" cap="none" normalizeH="0" baseline="0" dirty="0" smtClean="0">
                <a:ln>
                  <a:noFill/>
                </a:ln>
                <a:solidFill>
                  <a:schemeClr val="tx1"/>
                </a:solidFill>
                <a:effectLst/>
                <a:latin typeface="Arial" charset="0"/>
                <a:cs typeface="Vrinda"/>
              </a:rPr>
              <a:t>অংশ প্রতিস্থাপন</a:t>
            </a:r>
            <a:r>
              <a:rPr kumimoji="0" lang="en-US" sz="2400" b="1" i="0" u="none" strike="noStrike" cap="none" normalizeH="0" baseline="0" dirty="0" smtClean="0">
                <a:ln>
                  <a:noFill/>
                </a:ln>
                <a:solidFill>
                  <a:schemeClr val="tx1"/>
                </a:solidFill>
                <a:effectLst/>
                <a:latin typeface="Arial" charset="0"/>
                <a:cs typeface="Vrinda"/>
              </a:rPr>
              <a:t>:</a:t>
            </a:r>
            <a:r>
              <a:rPr kumimoji="0" lang="bn-IN" sz="2400" b="1" i="0" u="none" strike="noStrike" cap="none" normalizeH="0" baseline="0" dirty="0" smtClean="0">
                <a:ln>
                  <a:noFill/>
                </a:ln>
                <a:solidFill>
                  <a:schemeClr val="tx1"/>
                </a:solidFill>
                <a:effectLst/>
                <a:latin typeface="Arial" charset="0"/>
                <a:cs typeface="Vrinda"/>
              </a:rPr>
              <a:t> নির্দিষ্ট সময় পর পর ফিল্টার</a:t>
            </a:r>
            <a:r>
              <a:rPr kumimoji="0" lang="en-US" sz="2400" b="1" i="0" u="none" strike="noStrike" cap="none" normalizeH="0" baseline="0" dirty="0" smtClean="0">
                <a:ln>
                  <a:noFill/>
                </a:ln>
                <a:solidFill>
                  <a:schemeClr val="tx1"/>
                </a:solidFill>
                <a:effectLst/>
                <a:latin typeface="Arial" charset="0"/>
                <a:cs typeface="Vrinda"/>
              </a:rPr>
              <a:t>, </a:t>
            </a:r>
            <a:r>
              <a:rPr kumimoji="0" lang="bn-IN" sz="2400" b="1" i="0" u="none" strike="noStrike" cap="none" normalizeH="0" baseline="0" dirty="0" smtClean="0">
                <a:ln>
                  <a:noFill/>
                </a:ln>
                <a:solidFill>
                  <a:schemeClr val="tx1"/>
                </a:solidFill>
                <a:effectLst/>
                <a:latin typeface="Arial" charset="0"/>
                <a:cs typeface="Vrinda"/>
              </a:rPr>
              <a:t>বেল্ট বা সেন্সর বদলে ফেলা </a:t>
            </a:r>
            <a:r>
              <a:rPr kumimoji="0" lang="en-US" sz="2400" b="1" i="0" u="none" strike="noStrike" cap="none" normalizeH="0" baseline="0" dirty="0" smtClean="0">
                <a:ln>
                  <a:noFill/>
                </a:ln>
                <a:solidFill>
                  <a:schemeClr val="tx1"/>
                </a:solidFill>
                <a:effectLst/>
                <a:latin typeface="Arial" charset="0"/>
                <a:cs typeface="Vrinda"/>
              </a:rPr>
              <a:t>(</a:t>
            </a:r>
            <a:r>
              <a:rPr kumimoji="0" lang="bn-IN" sz="2400" b="1" i="0" u="none" strike="noStrike" cap="none" normalizeH="0" baseline="0" dirty="0" smtClean="0">
                <a:ln>
                  <a:noFill/>
                </a:ln>
                <a:solidFill>
                  <a:schemeClr val="tx1"/>
                </a:solidFill>
                <a:effectLst/>
                <a:latin typeface="Arial" charset="0"/>
                <a:cs typeface="Vrinda"/>
              </a:rPr>
              <a:t>এমনকি সেগুলো ভালো থাকলেও</a:t>
            </a:r>
            <a:r>
              <a:rPr kumimoji="0" lang="en-US" sz="2400" b="1" i="0" u="none" strike="noStrike" cap="none" normalizeH="0" baseline="0" dirty="0" smtClean="0">
                <a:ln>
                  <a:noFill/>
                </a:ln>
                <a:solidFill>
                  <a:schemeClr val="tx1"/>
                </a:solidFill>
                <a:effectLst/>
                <a:latin typeface="Arial" charset="0"/>
                <a:cs typeface="Vrinda"/>
              </a:rPr>
              <a:t>)</a:t>
            </a:r>
            <a:r>
              <a:rPr kumimoji="0" lang="bn-IN" sz="2400" b="1" i="0" u="none" strike="noStrike" cap="none" normalizeH="0" baseline="0" dirty="0" smtClean="0">
                <a:ln>
                  <a:noFill/>
                </a:ln>
                <a:solidFill>
                  <a:schemeClr val="tx1"/>
                </a:solidFill>
                <a:effectLst/>
                <a:latin typeface="Arial" charset="0"/>
                <a:cs typeface="Vrinda"/>
              </a:rPr>
              <a:t>।</a:t>
            </a:r>
            <a:endParaRPr kumimoji="0" lang="en-US" sz="24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bn-IN" sz="2400" b="1" i="0" u="none" strike="noStrike" cap="none" normalizeH="0" baseline="0" dirty="0" smtClean="0">
                <a:ln>
                  <a:noFill/>
                </a:ln>
                <a:solidFill>
                  <a:schemeClr val="tx1"/>
                </a:solidFill>
                <a:effectLst/>
                <a:latin typeface="Arial" charset="0"/>
                <a:cs typeface="Vrinda"/>
              </a:rPr>
              <a:t>অ্যাডজাস্টমেন্ট</a:t>
            </a:r>
            <a:r>
              <a:rPr kumimoji="0" lang="en-US" sz="2400" b="1" i="0" u="none" strike="noStrike" cap="none" normalizeH="0" baseline="0" dirty="0" smtClean="0">
                <a:ln>
                  <a:noFill/>
                </a:ln>
                <a:solidFill>
                  <a:schemeClr val="tx1"/>
                </a:solidFill>
                <a:effectLst/>
                <a:latin typeface="Arial" charset="0"/>
                <a:cs typeface="Vrinda"/>
              </a:rPr>
              <a:t>:</a:t>
            </a:r>
            <a:r>
              <a:rPr kumimoji="0" lang="bn-IN" sz="2400" b="1" i="0" u="none" strike="noStrike" cap="none" normalizeH="0" baseline="0" dirty="0" smtClean="0">
                <a:ln>
                  <a:noFill/>
                </a:ln>
                <a:solidFill>
                  <a:schemeClr val="tx1"/>
                </a:solidFill>
                <a:effectLst/>
                <a:latin typeface="Arial" charset="0"/>
                <a:cs typeface="Vrinda"/>
              </a:rPr>
              <a:t> যন্ত্রের সেটিংস বা অ্যালাইনমেন্ট ঠিক করা।</a:t>
            </a:r>
            <a:endParaRPr kumimoji="0" lang="en-US" sz="2400" b="1" i="0" u="none" strike="noStrike" cap="none" normalizeH="0" baseline="0" dirty="0" smtClean="0">
              <a:ln>
                <a:noFill/>
              </a:ln>
              <a:solidFill>
                <a:schemeClr val="tx1"/>
              </a:solidFill>
              <a:effectLst/>
              <a:latin typeface="Arial" charset="0"/>
              <a:cs typeface="Arial" charset="0"/>
            </a:endParaRPr>
          </a:p>
        </p:txBody>
      </p:sp>
    </p:spTree>
  </p:cSld>
  <p:clrMapOvr>
    <a:masterClrMapping/>
  </p:clrMapOvr>
  <p:transition>
    <p:wipe dir="r"/>
    <p:sndAc>
      <p:stSnd>
        <p:snd r:embed="rId2" name="chimes.wav" builtIn="1"/>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s.png"/>
          <p:cNvPicPr>
            <a:picLocks noChangeAspect="1"/>
          </p:cNvPicPr>
          <p:nvPr/>
        </p:nvPicPr>
        <p:blipFill>
          <a:blip r:embed="rId3">
            <a:clrChange>
              <a:clrFrom>
                <a:srgbClr val="FFFFFF"/>
              </a:clrFrom>
              <a:clrTo>
                <a:srgbClr val="FFFFFF">
                  <a:alpha val="0"/>
                </a:srgbClr>
              </a:clrTo>
            </a:clrChange>
          </a:blip>
          <a:stretch>
            <a:fillRect/>
          </a:stretch>
        </p:blipFill>
        <p:spPr>
          <a:xfrm rot="10800000">
            <a:off x="7467600" y="5181600"/>
            <a:ext cx="1600200" cy="1575197"/>
          </a:xfrm>
          <a:prstGeom prst="rect">
            <a:avLst/>
          </a:prstGeom>
        </p:spPr>
      </p:pic>
      <p:sp>
        <p:nvSpPr>
          <p:cNvPr id="10" name="Rectangle 9"/>
          <p:cNvSpPr/>
          <p:nvPr/>
        </p:nvSpPr>
        <p:spPr>
          <a:xfrm>
            <a:off x="1828800" y="533400"/>
            <a:ext cx="5436104" cy="584775"/>
          </a:xfrm>
          <a:prstGeom prst="rect">
            <a:avLst/>
          </a:prstGeom>
          <a:ln w="57150">
            <a:solidFill>
              <a:srgbClr val="FF0000"/>
            </a:solidFill>
          </a:ln>
        </p:spPr>
        <p:txBody>
          <a:bodyPr wrap="none">
            <a:spAutoFit/>
          </a:bodyPr>
          <a:lstStyle/>
          <a:p>
            <a:r>
              <a:rPr lang="as-IN" sz="3200" b="1" dirty="0" smtClean="0"/>
              <a:t>সংশোধনমূলক রক্ষণাবেক্ষণ</a:t>
            </a:r>
            <a:endParaRPr lang="en-US" sz="3200" b="1" dirty="0"/>
          </a:p>
        </p:txBody>
      </p:sp>
      <p:sp>
        <p:nvSpPr>
          <p:cNvPr id="11" name="Rectangle 10"/>
          <p:cNvSpPr/>
          <p:nvPr/>
        </p:nvSpPr>
        <p:spPr>
          <a:xfrm>
            <a:off x="381000" y="1524000"/>
            <a:ext cx="8229600" cy="4401205"/>
          </a:xfrm>
          <a:prstGeom prst="rect">
            <a:avLst/>
          </a:prstGeom>
        </p:spPr>
        <p:txBody>
          <a:bodyPr wrap="square">
            <a:spAutoFit/>
          </a:bodyPr>
          <a:lstStyle/>
          <a:p>
            <a:r>
              <a:rPr lang="as-IN" sz="2800" dirty="0" smtClean="0"/>
              <a:t>সংশোধনমূলক রক্ষণাবেক্ষণের ক্ষেত্রে সাধারণত নিচের ধাপগুলো অনুসরণ করা হয়:</a:t>
            </a:r>
          </a:p>
          <a:p>
            <a:r>
              <a:rPr lang="as-IN" sz="2800" b="1" dirty="0" smtClean="0"/>
              <a:t>ত্রুটি শনাক্তকরণ (</a:t>
            </a:r>
            <a:r>
              <a:rPr lang="en-US" sz="2800" b="1" dirty="0" smtClean="0"/>
              <a:t>Detection):</a:t>
            </a:r>
            <a:r>
              <a:rPr lang="en-US" sz="2800" dirty="0" smtClean="0"/>
              <a:t> </a:t>
            </a:r>
            <a:r>
              <a:rPr lang="as-IN" sz="2800" dirty="0" smtClean="0"/>
              <a:t>সমস্যাটি কোথায় এবং কেন হয়েছে তা খুঁজে বের করা।</a:t>
            </a:r>
          </a:p>
          <a:p>
            <a:r>
              <a:rPr lang="as-IN" sz="2800" b="1" dirty="0" smtClean="0"/>
              <a:t>নির্ণয় (</a:t>
            </a:r>
            <a:r>
              <a:rPr lang="en-US" sz="2800" b="1" dirty="0" smtClean="0"/>
              <a:t>Diagnosis):</a:t>
            </a:r>
            <a:r>
              <a:rPr lang="en-US" sz="2800" dirty="0" smtClean="0"/>
              <a:t> </a:t>
            </a:r>
            <a:r>
              <a:rPr lang="as-IN" sz="2800" dirty="0" smtClean="0"/>
              <a:t>সমস্যার মূল কারণ (</a:t>
            </a:r>
            <a:r>
              <a:rPr lang="en-US" sz="2800" dirty="0" smtClean="0"/>
              <a:t>Root Cause) </a:t>
            </a:r>
            <a:r>
              <a:rPr lang="as-IN" sz="2800" dirty="0" smtClean="0"/>
              <a:t>বিশ্লেষণ করা।</a:t>
            </a:r>
          </a:p>
          <a:p>
            <a:r>
              <a:rPr lang="as-IN" sz="2800" b="1" dirty="0" smtClean="0"/>
              <a:t>মেরামত বা প্রতিস্থাপন (</a:t>
            </a:r>
            <a:r>
              <a:rPr lang="en-US" sz="2800" b="1" dirty="0" smtClean="0"/>
              <a:t>Repair/Replacement):</a:t>
            </a:r>
            <a:r>
              <a:rPr lang="en-US" sz="2800" dirty="0" smtClean="0"/>
              <a:t> </a:t>
            </a:r>
            <a:r>
              <a:rPr lang="as-IN" sz="2800" dirty="0" smtClean="0"/>
              <a:t>নষ্ট অংশটি ঠিক করা অথবা নতুন অংশ লাগানো।</a:t>
            </a:r>
          </a:p>
          <a:p>
            <a:r>
              <a:rPr lang="as-IN" sz="2800" b="1" dirty="0" smtClean="0"/>
              <a:t>পরীক্ষণ (</a:t>
            </a:r>
            <a:r>
              <a:rPr lang="en-US" sz="2800" b="1" dirty="0" smtClean="0"/>
              <a:t>Verification):</a:t>
            </a:r>
            <a:r>
              <a:rPr lang="en-US" sz="2800" dirty="0" smtClean="0"/>
              <a:t> </a:t>
            </a:r>
            <a:r>
              <a:rPr lang="as-IN" sz="2800" dirty="0" smtClean="0"/>
              <a:t>মেরামত শেষে মেশিনটি সঠিকভাবে চলছে কি না তা যাচাই করা।</a:t>
            </a:r>
            <a:endParaRPr lang="as-IN" sz="2800" dirty="0"/>
          </a:p>
        </p:txBody>
      </p:sp>
    </p:spTree>
  </p:cSld>
  <p:clrMapOvr>
    <a:masterClrMapping/>
  </p:clrMapOvr>
  <p:transition>
    <p:wipe dir="r"/>
    <p:sndAc>
      <p:stSnd>
        <p:snd r:embed="rId2" name="chimes.wav" builtIn="1"/>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s.png"/>
          <p:cNvPicPr>
            <a:picLocks noChangeAspect="1"/>
          </p:cNvPicPr>
          <p:nvPr/>
        </p:nvPicPr>
        <p:blipFill>
          <a:blip r:embed="rId3">
            <a:clrChange>
              <a:clrFrom>
                <a:srgbClr val="FFFFFF"/>
              </a:clrFrom>
              <a:clrTo>
                <a:srgbClr val="FFFFFF">
                  <a:alpha val="0"/>
                </a:srgbClr>
              </a:clrTo>
            </a:clrChange>
          </a:blip>
          <a:stretch>
            <a:fillRect/>
          </a:stretch>
        </p:blipFill>
        <p:spPr>
          <a:xfrm rot="10800000">
            <a:off x="7543800" y="5282801"/>
            <a:ext cx="1600200" cy="1575197"/>
          </a:xfrm>
          <a:prstGeom prst="rect">
            <a:avLst/>
          </a:prstGeom>
        </p:spPr>
      </p:pic>
      <p:sp>
        <p:nvSpPr>
          <p:cNvPr id="11" name="Rectangle 10"/>
          <p:cNvSpPr/>
          <p:nvPr/>
        </p:nvSpPr>
        <p:spPr>
          <a:xfrm>
            <a:off x="381000" y="762000"/>
            <a:ext cx="8305800" cy="523220"/>
          </a:xfrm>
          <a:prstGeom prst="rect">
            <a:avLst/>
          </a:prstGeom>
          <a:ln w="57150">
            <a:solidFill>
              <a:srgbClr val="FF0000"/>
            </a:solidFill>
          </a:ln>
        </p:spPr>
        <p:txBody>
          <a:bodyPr wrap="square">
            <a:spAutoFit/>
          </a:bodyPr>
          <a:lstStyle/>
          <a:p>
            <a:pPr algn="ctr"/>
            <a:r>
              <a:rPr lang="as-IN" sz="2800" b="1" dirty="0" smtClean="0"/>
              <a:t>কম্পিউটার রক্ষণাবেক্ষণে সফটওয়্যারের গুরুত্ব</a:t>
            </a:r>
            <a:endParaRPr lang="en-US" sz="2800" b="1" dirty="0"/>
          </a:p>
        </p:txBody>
      </p:sp>
      <p:sp>
        <p:nvSpPr>
          <p:cNvPr id="12" name="Rectangle 11"/>
          <p:cNvSpPr/>
          <p:nvPr/>
        </p:nvSpPr>
        <p:spPr>
          <a:xfrm>
            <a:off x="381000" y="1981200"/>
            <a:ext cx="8458200" cy="2308324"/>
          </a:xfrm>
          <a:prstGeom prst="rect">
            <a:avLst/>
          </a:prstGeom>
        </p:spPr>
        <p:txBody>
          <a:bodyPr wrap="square">
            <a:spAutoFit/>
          </a:bodyPr>
          <a:lstStyle/>
          <a:p>
            <a:r>
              <a:rPr lang="as-IN" sz="2400" b="1" dirty="0" smtClean="0"/>
              <a:t>কম্পিউটার হার্ডওয়্যারকে যদি একটি শরীরের সাথে তুলনা করা হয়, তবে সফটওয়্যার হলো তার প্রাণ। হার্ডওয়্যার যত শক্তিশালীই হোক না কেন, সঠিক সফটওয়্যার রক্ষণাবেক্ষণ ছাড়া সেটি অকেজো বা ধীরগতির হয়ে পড়ে। কম্পিউটারের স্থায়িত্ব এবং কার্যক্ষমতা বজায় রাখতে সফটওয়্যার রক্ষণাবেক্ষণের গুরুত্ব অপরিসীম।</a:t>
            </a:r>
            <a:endParaRPr lang="en-US" sz="2400" b="1" dirty="0"/>
          </a:p>
        </p:txBody>
      </p:sp>
    </p:spTree>
  </p:cSld>
  <p:clrMapOvr>
    <a:masterClrMapping/>
  </p:clrMapOvr>
  <p:transition>
    <p:wipe dir="r"/>
    <p:sndAc>
      <p:stSnd>
        <p:snd r:embed="rId2" name="chimes.wav" builtIn="1"/>
      </p:stSnd>
    </p:sndAc>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680</TotalTime>
  <Words>879</Words>
  <Application>Microsoft Office PowerPoint</Application>
  <PresentationFormat>On-screen Show (4:3)</PresentationFormat>
  <Paragraphs>91</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স্বাগতম</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FFMCL</dc:creator>
  <cp:lastModifiedBy>FFMCL</cp:lastModifiedBy>
  <cp:revision>72</cp:revision>
  <dcterms:created xsi:type="dcterms:W3CDTF">2026-04-26T06:54:48Z</dcterms:created>
  <dcterms:modified xsi:type="dcterms:W3CDTF">2026-05-07T15:34:58Z</dcterms:modified>
</cp:coreProperties>
</file>