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85" r:id="rId4"/>
    <p:sldId id="267" r:id="rId5"/>
    <p:sldId id="265" r:id="rId6"/>
    <p:sldId id="279" r:id="rId7"/>
    <p:sldId id="292" r:id="rId8"/>
    <p:sldId id="295" r:id="rId9"/>
    <p:sldId id="293" r:id="rId10"/>
    <p:sldId id="274" r:id="rId11"/>
    <p:sldId id="296" r:id="rId12"/>
    <p:sldId id="284" r:id="rId13"/>
    <p:sldId id="273" r:id="rId14"/>
    <p:sldId id="297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14569F-4541-63AC-6CF0-B1F5B14E319A}" name="firoz belal" initials="fb" userId="firoz belal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F51CF-354B-4D5F-B903-F2425A4ACB83}" type="doc">
      <dgm:prSet loTypeId="urn:microsoft.com/office/officeart/2008/layout/AscendingPictureAccentProcess" loCatId="process" qsTypeId="urn:microsoft.com/office/officeart/2005/8/quickstyle/simple2" qsCatId="simple" csTypeId="urn:microsoft.com/office/officeart/2005/8/colors/accent2_1" csCatId="accent2" phldr="1"/>
      <dgm:spPr/>
    </dgm:pt>
    <dgm:pt modelId="{B623031F-1205-4692-8654-F65B77024C5E}">
      <dgm:prSet phldrT="[Text]"/>
      <dgm:spPr/>
      <dgm:t>
        <a:bodyPr/>
        <a:lstStyle/>
        <a:p>
          <a:r>
            <a:rPr lang="en-US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স্বাগতম</a:t>
          </a:r>
          <a:endParaRPr lang="en-US" dirty="0"/>
        </a:p>
      </dgm:t>
    </dgm:pt>
    <dgm:pt modelId="{8AD5226F-10F2-4D50-AEA1-A11FD0ADADE4}" type="parTrans" cxnId="{45C7A0AE-5645-4C3F-B583-FE91F6C03867}">
      <dgm:prSet/>
      <dgm:spPr/>
      <dgm:t>
        <a:bodyPr/>
        <a:lstStyle/>
        <a:p>
          <a:endParaRPr lang="en-US"/>
        </a:p>
      </dgm:t>
    </dgm:pt>
    <dgm:pt modelId="{0AF32C1C-FFBB-4CF3-843B-D22388D402A6}" type="sibTrans" cxnId="{45C7A0AE-5645-4C3F-B583-FE91F6C03867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BC9E5E2-5DBB-4B18-B85E-D044B680971E}" type="pres">
      <dgm:prSet presAssocID="{EA8F51CF-354B-4D5F-B903-F2425A4ACB83}" presName="Name0" presStyleCnt="0">
        <dgm:presLayoutVars>
          <dgm:chMax val="7"/>
          <dgm:chPref val="7"/>
          <dgm:dir/>
        </dgm:presLayoutVars>
      </dgm:prSet>
      <dgm:spPr/>
    </dgm:pt>
    <dgm:pt modelId="{080202B7-33E7-46D5-B5B9-2D5EEC06F681}" type="pres">
      <dgm:prSet presAssocID="{B623031F-1205-4692-8654-F65B77024C5E}" presName="parTx1" presStyleLbl="node1" presStyleIdx="0" presStyleCnt="1" custLinFactNeighborX="8920" custLinFactNeighborY="11138"/>
      <dgm:spPr/>
    </dgm:pt>
    <dgm:pt modelId="{66B1C943-095A-4C15-8152-64799D963BC5}" type="pres">
      <dgm:prSet presAssocID="{0AF32C1C-FFBB-4CF3-843B-D22388D402A6}" presName="picture1" presStyleCnt="0"/>
      <dgm:spPr/>
    </dgm:pt>
    <dgm:pt modelId="{3860CB31-6CFD-4676-AF25-52703BC7DC34}" type="pres">
      <dgm:prSet presAssocID="{0AF32C1C-FFBB-4CF3-843B-D22388D402A6}" presName="imageRepeatNode" presStyleLbl="fgImgPlace1" presStyleIdx="0" presStyleCnt="1"/>
      <dgm:spPr/>
    </dgm:pt>
  </dgm:ptLst>
  <dgm:cxnLst>
    <dgm:cxn modelId="{1623F39B-17CC-48D4-86F5-97561B9EDEA7}" type="presOf" srcId="{B623031F-1205-4692-8654-F65B77024C5E}" destId="{080202B7-33E7-46D5-B5B9-2D5EEC06F681}" srcOrd="0" destOrd="0" presId="urn:microsoft.com/office/officeart/2008/layout/AscendingPictureAccentProcess"/>
    <dgm:cxn modelId="{77F63E9D-66A6-4E95-AEEB-6812DCEE17A4}" type="presOf" srcId="{EA8F51CF-354B-4D5F-B903-F2425A4ACB83}" destId="{BBC9E5E2-5DBB-4B18-B85E-D044B680971E}" srcOrd="0" destOrd="0" presId="urn:microsoft.com/office/officeart/2008/layout/AscendingPictureAccentProcess"/>
    <dgm:cxn modelId="{45C7A0AE-5645-4C3F-B583-FE91F6C03867}" srcId="{EA8F51CF-354B-4D5F-B903-F2425A4ACB83}" destId="{B623031F-1205-4692-8654-F65B77024C5E}" srcOrd="0" destOrd="0" parTransId="{8AD5226F-10F2-4D50-AEA1-A11FD0ADADE4}" sibTransId="{0AF32C1C-FFBB-4CF3-843B-D22388D402A6}"/>
    <dgm:cxn modelId="{D274ADC6-9510-4631-A429-4FB59ED21B6C}" type="presOf" srcId="{0AF32C1C-FFBB-4CF3-843B-D22388D402A6}" destId="{3860CB31-6CFD-4676-AF25-52703BC7DC34}" srcOrd="0" destOrd="0" presId="urn:microsoft.com/office/officeart/2008/layout/AscendingPictureAccentProcess"/>
    <dgm:cxn modelId="{62B87D89-F3F0-4747-978A-69EB7A572CD6}" type="presParOf" srcId="{BBC9E5E2-5DBB-4B18-B85E-D044B680971E}" destId="{080202B7-33E7-46D5-B5B9-2D5EEC06F681}" srcOrd="0" destOrd="0" presId="urn:microsoft.com/office/officeart/2008/layout/AscendingPictureAccentProcess"/>
    <dgm:cxn modelId="{D3BD541D-7E18-41C2-B139-F01327FEE13F}" type="presParOf" srcId="{BBC9E5E2-5DBB-4B18-B85E-D044B680971E}" destId="{66B1C943-095A-4C15-8152-64799D963BC5}" srcOrd="1" destOrd="0" presId="urn:microsoft.com/office/officeart/2008/layout/AscendingPictureAccentProcess"/>
    <dgm:cxn modelId="{EC693D4A-1992-49E6-A4CB-B2BF18056ED2}" type="presParOf" srcId="{66B1C943-095A-4C15-8152-64799D963BC5}" destId="{3860CB31-6CFD-4676-AF25-52703BC7DC34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202B7-33E7-46D5-B5B9-2D5EEC06F681}">
      <dsp:nvSpPr>
        <dsp:cNvPr id="0" name=""/>
        <dsp:cNvSpPr/>
      </dsp:nvSpPr>
      <dsp:spPr>
        <a:xfrm>
          <a:off x="2674417" y="3092596"/>
          <a:ext cx="6839695" cy="1834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736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6500" b="1" kern="120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স্বাগতম</a:t>
          </a:r>
          <a:endParaRPr lang="en-US" sz="6500" kern="1200" dirty="0"/>
        </a:p>
      </dsp:txBody>
      <dsp:txXfrm>
        <a:off x="2763961" y="3182140"/>
        <a:ext cx="6660607" cy="1655232"/>
      </dsp:txXfrm>
    </dsp:sp>
    <dsp:sp modelId="{3860CB31-6CFD-4676-AF25-52703BC7DC34}">
      <dsp:nvSpPr>
        <dsp:cNvPr id="0" name=""/>
        <dsp:cNvSpPr/>
      </dsp:nvSpPr>
      <dsp:spPr>
        <a:xfrm>
          <a:off x="388889" y="1090360"/>
          <a:ext cx="3171053" cy="3171529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BA3AB-472F-4983-BFA2-A02516B3A9A3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14EE7-41C1-4590-AC1D-0F96410F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7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14EE7-41C1-4590-AC1D-0F96410F81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8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14EE7-41C1-4590-AC1D-0F96410F81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9743-23DE-E03A-35D7-B1AA8C3CB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47D6E-10B8-BEAC-0609-1A1E2662C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8885A-2D5F-E02A-9542-834220543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B7206-3834-7ED9-3E70-65C6E9D3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DAFA1-A63E-C5A0-DD23-404B8005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9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14EE-4715-A9EF-7043-30EC1C04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55C16-E58D-DC8A-7B13-2D5ED3DD0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9F76F-F9C3-9C8B-ACB0-69E8EE28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67509-EFFD-E08B-4634-7BBC8D74D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0FC59-932E-D8DB-F3F0-652976B0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02FA78-B49F-9A60-0B3A-E4C99000F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2AEF8-5E79-ED49-C77E-661593886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A926-C581-53B2-6F34-CBC2D949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67B84-3599-CE63-88D6-352E48592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919E8-BF3C-7133-1D4F-18DEA25C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0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24C6-A964-EE07-C586-3706D176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8B97C-EBBB-8C83-F0E8-66AD3BC80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57978-6AE0-C749-1E99-BC974CD9C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B6145-C4C3-B0B1-6B3A-280C4BFA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8EBB4-C8AA-239F-973A-50E1A375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0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2AB0-4714-2223-C384-4F71302B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61FA2-F420-78FB-B26E-970D90880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982AE-BDFD-9BD3-B750-762A8305F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4ADDF-1041-1525-2610-C78B64DD7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CA4F1-7387-D736-DC4C-F3EEF84AE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1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1ECD1-33CA-9B90-FDBB-49B7676F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2899B-421F-CF71-7A79-23DF8ADDF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B9AFE-1B5C-C6FC-52EA-26B0F1E60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ED451-1AC0-A6E8-104F-0D278AE8B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323F1-A809-1499-5932-AE82685F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A6A09-896B-303A-6111-A7A67F17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2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F9055-7901-BF7F-244F-E8541F3AA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65668-856F-2533-8096-70203A1D5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86730-722E-5BD5-F291-E9D9AC42A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00C7B-4FF6-44A3-86D1-CF1FDADAF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47410-22D8-8556-3C10-01ED9EBF81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A81664-8A19-152C-FAAC-283DDE436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286405-9994-2670-25E0-4F2979049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4BE8CE-5675-F4F9-ED50-3F237D57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6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F1A1E-7B18-ADB6-9813-9C94256E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C27A35-EA96-67BF-1E3B-0F74B34B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51077-7CC1-ADF9-D5BE-938501318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DDC61-1920-1824-5DA2-AD245984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7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94F793-2006-3459-3EFA-9F5809A18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2B22B0-0454-56AD-A291-81E9CF03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CCD7E-9010-229A-CC88-C31E56EB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3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7B2F3-138F-D3C4-ED66-ADB10C7A7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86600-D0F3-31E9-D862-282F93866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0DBDE-2359-4E01-E611-B75FD7645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A5838-24AD-EF31-26A7-C3847A01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9A70B-C574-D824-7CF0-2063BD27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97E94-4969-BCDD-D816-761D56AE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0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2A1C-20C7-1C28-AEEB-F32F8568E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1888CB-F992-40C2-CD83-B0BD7ACA4A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CCF0A-B58B-3981-C555-7866B3DCA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AFC45-A136-60D9-5E4B-A56E3D1B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9784-F65D-41E1-A2C2-BDEBF40D7196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B2E13-A86D-69F4-CE5F-5C65DE36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15B9D-5B9F-6E99-699B-E41F5224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83AEC2-DEC8-A241-52C1-8C49B30A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726FB-26F7-2BE6-9A0E-AC4F8E6DF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B6EE5-FA8F-0235-0798-12D91C983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3B9784-F65D-41E1-A2C2-BDEBF40D7196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30ED8-18E2-606D-7950-CF12D4D13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EFA4D-7274-3BCD-9650-ABE7B9D7E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7B5D0C-0764-4A62-8AD3-FF59178AE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5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microsoft.com/office/2017/06/relationships/model3d" Target="../media/model3d1.glb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firozbelalict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266F7FA-E2C1-015F-EEEA-EBB36D89B4DF}"/>
              </a:ext>
            </a:extLst>
          </p:cNvPr>
          <p:cNvGrpSpPr/>
          <p:nvPr/>
        </p:nvGrpSpPr>
        <p:grpSpPr>
          <a:xfrm>
            <a:off x="849086" y="97972"/>
            <a:ext cx="9514113" cy="5812972"/>
            <a:chOff x="1066800" y="304800"/>
            <a:chExt cx="9514113" cy="5812972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A9000CE2-8BFD-74B7-EA24-2233B1A604E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62056290"/>
                </p:ext>
              </p:extLst>
            </p:nvPr>
          </p:nvGraphicFramePr>
          <p:xfrm>
            <a:off x="1066800" y="304800"/>
            <a:ext cx="9514113" cy="58129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3" name="3D Model 2" descr="Red Fall Leaves">
                  <a:extLst>
                    <a:ext uri="{FF2B5EF4-FFF2-40B4-BE49-F238E27FC236}">
                      <a16:creationId xmlns:a16="http://schemas.microsoft.com/office/drawing/2014/main" id="{539D262A-D85E-7DC6-C864-5703842CBE3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83216837"/>
                    </p:ext>
                  </p:extLst>
                </p:nvPr>
              </p:nvGraphicFramePr>
              <p:xfrm rot="20254696">
                <a:off x="8385208" y="3333114"/>
                <a:ext cx="1571686" cy="1843725"/>
              </p:xfrm>
              <a:graphic>
                <a:graphicData uri="http://schemas.microsoft.com/office/drawing/2017/model3d">
                  <am3d:model3d r:embed="rId7">
                    <am3d:spPr>
                      <a:xfrm rot="20254696">
                        <a:off x="0" y="0"/>
                        <a:ext cx="1571686" cy="1843725"/>
                      </a:xfrm>
                      <a:prstGeom prst="rect">
                        <a:avLst/>
                      </a:prstGeom>
                    </am3d:spPr>
                    <am3d:camera>
                      <am3d:pos x="0" y="0" z="62026495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1425793" d="1000000"/>
                      <am3d:preTrans dx="-4063056" dy="-18000000" dz="12849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8"/>
                    </am3d:raster>
                    <am3d:objViewport viewportSz="2546990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3" name="3D Model 2" descr="Red Fall Leaves">
                  <a:extLst>
                    <a:ext uri="{FF2B5EF4-FFF2-40B4-BE49-F238E27FC236}">
                      <a16:creationId xmlns:a16="http://schemas.microsoft.com/office/drawing/2014/main" id="{539D262A-D85E-7DC6-C864-5703842CBE3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20254696">
                  <a:off x="8167494" y="3126286"/>
                  <a:ext cx="1571686" cy="184372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0527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93E7CB-A0C9-0605-F091-4D17211E0E57}"/>
              </a:ext>
            </a:extLst>
          </p:cNvPr>
          <p:cNvSpPr txBox="1"/>
          <p:nvPr/>
        </p:nvSpPr>
        <p:spPr>
          <a:xfrm>
            <a:off x="1929492" y="2764973"/>
            <a:ext cx="8727622" cy="1200329"/>
          </a:xfrm>
          <a:prstGeom prst="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US" alt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🛰️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নেটওয়ার্ক-সংশ্লিষ্ট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🛰️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3459D-B750-7AC8-90C3-5391CB9276B2}"/>
              </a:ext>
            </a:extLst>
          </p:cNvPr>
          <p:cNvSpPr txBox="1"/>
          <p:nvPr/>
        </p:nvSpPr>
        <p:spPr>
          <a:xfrm>
            <a:off x="4607377" y="555170"/>
            <a:ext cx="256630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5362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-up of a router&#10;&#10;AI-generated content may be incorrect.">
            <a:extLst>
              <a:ext uri="{FF2B5EF4-FFF2-40B4-BE49-F238E27FC236}">
                <a16:creationId xmlns:a16="http://schemas.microsoft.com/office/drawing/2014/main" id="{EB6EB187-7A4B-8C91-6A07-D2F8113AD17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4200" y="141513"/>
            <a:ext cx="3949973" cy="285205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A2544E-1A48-777A-6785-24AEF67CA173}"/>
              </a:ext>
            </a:extLst>
          </p:cNvPr>
          <p:cNvSpPr txBox="1"/>
          <p:nvPr/>
        </p:nvSpPr>
        <p:spPr>
          <a:xfrm>
            <a:off x="8236995" y="3159912"/>
            <a:ext cx="13443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 descr="A usb stick with a cover&#10;&#10;AI-generated content may be incorrect.">
            <a:extLst>
              <a:ext uri="{FF2B5EF4-FFF2-40B4-BE49-F238E27FC236}">
                <a16:creationId xmlns:a16="http://schemas.microsoft.com/office/drawing/2014/main" id="{A27BCC12-205F-4854-67BD-EA2A3752E4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9877" y="141513"/>
            <a:ext cx="3211285" cy="2971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3AC782-61DF-F601-1BF8-B02E20ECE12E}"/>
              </a:ext>
            </a:extLst>
          </p:cNvPr>
          <p:cNvSpPr txBox="1"/>
          <p:nvPr/>
        </p:nvSpPr>
        <p:spPr>
          <a:xfrm>
            <a:off x="2392135" y="3159912"/>
            <a:ext cx="13443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C6E18D-EAA3-EDF9-9ABE-38EF50BB5D4B}"/>
              </a:ext>
            </a:extLst>
          </p:cNvPr>
          <p:cNvSpPr txBox="1"/>
          <p:nvPr/>
        </p:nvSpPr>
        <p:spPr>
          <a:xfrm>
            <a:off x="473528" y="3911029"/>
            <a:ext cx="11244943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Modulator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Mo” Demodulator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Dem”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Modem”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Modem-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Modulator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bn-IN" alt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সিগন্যালকে অ্যানালগ সিগন্যাল</a:t>
            </a:r>
            <a:r>
              <a:rPr lang="en-US" alt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alt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রূপান্তর করে </a:t>
            </a:r>
            <a:r>
              <a:rPr lang="en-US" alt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alt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পাঠানোর জন্য</a:t>
            </a:r>
            <a:r>
              <a:rPr lang="en-US" alt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alt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Demodulator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bn-IN" alt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অ্যানালগ সিগন্যালকে আবার ডিজিটাল সিগন্যাল</a:t>
            </a:r>
            <a:r>
              <a:rPr lang="en-US" alt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alt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রূপান্তর করে </a:t>
            </a:r>
            <a:r>
              <a:rPr lang="en-US" alt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alt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গ্রহণের জন্য</a:t>
            </a:r>
            <a:r>
              <a:rPr lang="en-US" alt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892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uter card&#10;&#10;AI-generated content may be incorrect.">
            <a:extLst>
              <a:ext uri="{FF2B5EF4-FFF2-40B4-BE49-F238E27FC236}">
                <a16:creationId xmlns:a16="http://schemas.microsoft.com/office/drawing/2014/main" id="{1AB116F0-71F9-06A2-986D-F9994ED13A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1798" y="135659"/>
            <a:ext cx="4542064" cy="254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close-up of a usb stick&#10;&#10;AI-generated content may be incorrect.">
            <a:extLst>
              <a:ext uri="{FF2B5EF4-FFF2-40B4-BE49-F238E27FC236}">
                <a16:creationId xmlns:a16="http://schemas.microsoft.com/office/drawing/2014/main" id="{9CCA815B-3A5B-57EC-7A50-4825163897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6"/>
          <a:stretch/>
        </p:blipFill>
        <p:spPr>
          <a:xfrm>
            <a:off x="1020538" y="135659"/>
            <a:ext cx="4705350" cy="2438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B057CB-375E-265A-177B-BBDA4557078B}"/>
              </a:ext>
            </a:extLst>
          </p:cNvPr>
          <p:cNvSpPr txBox="1"/>
          <p:nvPr/>
        </p:nvSpPr>
        <p:spPr>
          <a:xfrm>
            <a:off x="8323493" y="2918285"/>
            <a:ext cx="244928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9B78E4-2FC7-181B-2B27-EBDE691B8935}"/>
              </a:ext>
            </a:extLst>
          </p:cNvPr>
          <p:cNvSpPr txBox="1"/>
          <p:nvPr/>
        </p:nvSpPr>
        <p:spPr>
          <a:xfrm>
            <a:off x="1179738" y="2918285"/>
            <a:ext cx="244928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13D089-3DC9-829F-1C6F-41BC01B0603A}"/>
              </a:ext>
            </a:extLst>
          </p:cNvPr>
          <p:cNvSpPr txBox="1"/>
          <p:nvPr/>
        </p:nvSpPr>
        <p:spPr>
          <a:xfrm>
            <a:off x="1020538" y="4180114"/>
            <a:ext cx="10195838" cy="1384995"/>
          </a:xfrm>
          <a:prstGeom prst="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🛰️ </a:t>
            </a:r>
            <a:r>
              <a:rPr lang="as-IN" sz="2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 কার্ড </a:t>
            </a:r>
            <a:r>
              <a:rPr lang="as-IN" sz="2800" b="1" dirty="0">
                <a:solidFill>
                  <a:schemeClr val="tx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Card)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 কম্পিউটারকে নেটওয়ার্কের সাথে যুক্ত কর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🛰️ </a:t>
            </a:r>
            <a:r>
              <a:rPr lang="en-US" alt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alt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তারযুক্ত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মাদারবোর্ডের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সাথেই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(Built-in)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2305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6275F6-D9D7-CD5A-FCB7-3AC03B028666}"/>
              </a:ext>
            </a:extLst>
          </p:cNvPr>
          <p:cNvSpPr txBox="1"/>
          <p:nvPr/>
        </p:nvSpPr>
        <p:spPr>
          <a:xfrm>
            <a:off x="2394856" y="2676435"/>
            <a:ext cx="8294916" cy="120032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🛰️  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Modulator 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Demodulator-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alt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🛰️  </a:t>
            </a:r>
            <a:r>
              <a:rPr lang="as-IN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 কার্ড </a:t>
            </a:r>
            <a:r>
              <a:rPr lang="as-IN" sz="3600" b="1" dirty="0">
                <a:solidFill>
                  <a:schemeClr val="tx2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Card) 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47563-C48C-E5CF-DE33-51988BAC3E87}"/>
              </a:ext>
            </a:extLst>
          </p:cNvPr>
          <p:cNvSpPr txBox="1"/>
          <p:nvPr/>
        </p:nvSpPr>
        <p:spPr>
          <a:xfrm>
            <a:off x="4803320" y="380999"/>
            <a:ext cx="1861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192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927FC7-1BF5-8C67-A274-41D51DD21AC9}"/>
              </a:ext>
            </a:extLst>
          </p:cNvPr>
          <p:cNvSpPr txBox="1"/>
          <p:nvPr/>
        </p:nvSpPr>
        <p:spPr>
          <a:xfrm>
            <a:off x="2862944" y="3526971"/>
            <a:ext cx="625928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বিদ্যাল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ব্যবহৃত নেটওয়ার্ক ডিভাই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সের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নাম লিখে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 কাজ ৫ লাইনে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A logo with a house and a window&#10;&#10;AI-generated content may be incorrect.">
            <a:extLst>
              <a:ext uri="{FF2B5EF4-FFF2-40B4-BE49-F238E27FC236}">
                <a16:creationId xmlns:a16="http://schemas.microsoft.com/office/drawing/2014/main" id="{B6FB3D93-ADC6-2F42-DD19-F0856BEDB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96" y="507311"/>
            <a:ext cx="7373033" cy="385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68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FBF06AB-DAFF-022B-24A7-2934C82A6142}"/>
              </a:ext>
            </a:extLst>
          </p:cNvPr>
          <p:cNvGrpSpPr/>
          <p:nvPr/>
        </p:nvGrpSpPr>
        <p:grpSpPr>
          <a:xfrm>
            <a:off x="3309256" y="584760"/>
            <a:ext cx="5204942" cy="5688480"/>
            <a:chOff x="3309256" y="584760"/>
            <a:chExt cx="5204942" cy="5688480"/>
          </a:xfrm>
        </p:grpSpPr>
        <p:pic>
          <p:nvPicPr>
            <p:cNvPr id="5" name="Picture 4" descr="A spiral notebook with a black text&#10;&#10;AI-generated content may be incorrect.">
              <a:extLst>
                <a:ext uri="{FF2B5EF4-FFF2-40B4-BE49-F238E27FC236}">
                  <a16:creationId xmlns:a16="http://schemas.microsoft.com/office/drawing/2014/main" id="{5DEDDA45-E2B6-0AFC-495D-E4F4BA62F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09256" y="1102525"/>
              <a:ext cx="3886200" cy="51707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808540-8B16-0A3B-4214-8F2C91A80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44589">
              <a:off x="5349821" y="224173"/>
              <a:ext cx="2803790" cy="352496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022917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6B6300-34E0-67D4-2C65-500671B534FB}"/>
              </a:ext>
            </a:extLst>
          </p:cNvPr>
          <p:cNvGrpSpPr/>
          <p:nvPr/>
        </p:nvGrpSpPr>
        <p:grpSpPr>
          <a:xfrm>
            <a:off x="1374523" y="819115"/>
            <a:ext cx="10262306" cy="4855635"/>
            <a:chOff x="1069723" y="906200"/>
            <a:chExt cx="10262306" cy="485563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361B33-8004-C588-C4DE-AB14CA8FF28C}"/>
                </a:ext>
              </a:extLst>
            </p:cNvPr>
            <p:cNvSpPr/>
            <p:nvPr/>
          </p:nvSpPr>
          <p:spPr>
            <a:xfrm>
              <a:off x="4022942" y="906200"/>
              <a:ext cx="2933699" cy="986714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743" tIns="31871" rIns="63743" bIns="31871" rtlCol="0" anchor="ctr"/>
            <a:lstStyle/>
            <a:p>
              <a:pPr algn="ctr"/>
              <a:r>
                <a:rPr lang="bn-IN" sz="33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bn-IN" sz="3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518453-5466-D61D-CB6E-973A29F34C6F}"/>
                </a:ext>
              </a:extLst>
            </p:cNvPr>
            <p:cNvSpPr txBox="1"/>
            <p:nvPr/>
          </p:nvSpPr>
          <p:spPr>
            <a:xfrm>
              <a:off x="1069723" y="2714847"/>
              <a:ext cx="3886200" cy="2649688"/>
            </a:xfrm>
            <a:prstGeom prst="rect">
              <a:avLst/>
            </a:prstGeom>
            <a:noFill/>
          </p:spPr>
          <p:txBody>
            <a:bodyPr wrap="square" lIns="63743" tIns="31871" rIns="63743" bIns="31871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ea typeface="Vrinda" pitchFamily="2" charset="0"/>
                  <a:cs typeface="NikoshBAN" panose="02000000000000000000" pitchFamily="2" charset="0"/>
                </a:rPr>
                <a:t>         </a:t>
              </a:r>
              <a:r>
                <a:rPr lang="en-US" sz="2400" b="1" u="sng" dirty="0" err="1">
                  <a:latin typeface="NikoshBAN" panose="02000000000000000000" pitchFamily="2" charset="0"/>
                  <a:ea typeface="Vrinda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400" b="1" u="sng" dirty="0">
                  <a:latin typeface="NikoshBAN" panose="02000000000000000000" pitchFamily="2" charset="0"/>
                  <a:ea typeface="Vrinda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u="sng" dirty="0" err="1">
                  <a:latin typeface="NikoshBAN" panose="02000000000000000000" pitchFamily="2" charset="0"/>
                  <a:ea typeface="Vrinda" pitchFamily="2" charset="0"/>
                  <a:cs typeface="NikoshBAN" panose="02000000000000000000" pitchFamily="2" charset="0"/>
                </a:rPr>
                <a:t>পরিচতি</a:t>
              </a:r>
              <a:endParaRPr lang="en-US" sz="2400" b="1" u="sng" dirty="0">
                <a:latin typeface="NikoshBAN" panose="02000000000000000000" pitchFamily="2" charset="0"/>
                <a:ea typeface="Vrinda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err="1">
                  <a:latin typeface="NikoshBAN" panose="02000000000000000000" pitchFamily="2" charset="0"/>
                  <a:ea typeface="Vrinda" pitchFamily="2" charset="0"/>
                  <a:cs typeface="NikoshBAN" panose="02000000000000000000" pitchFamily="2" charset="0"/>
                </a:rPr>
                <a:t>আল-ফিরোজ</a:t>
              </a:r>
              <a:r>
                <a:rPr lang="en-US" sz="2400" b="1" dirty="0">
                  <a:latin typeface="NikoshBAN" panose="02000000000000000000" pitchFamily="2" charset="0"/>
                  <a:ea typeface="Vrinda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ea typeface="Vrinda" pitchFamily="2" charset="0"/>
                  <a:cs typeface="NikoshBAN" panose="02000000000000000000" pitchFamily="2" charset="0"/>
                </a:rPr>
                <a:t>বেলাল</a:t>
              </a:r>
              <a:endParaRPr lang="bn-BD" sz="2400" b="1" dirty="0">
                <a:latin typeface="NikoshBAN" panose="02000000000000000000" pitchFamily="2" charset="0"/>
                <a:ea typeface="Vrinda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আইসিটি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চতরাহাট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মাদরাসা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চতরা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পীরগঞ্জ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রংপুর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b="1" dirty="0">
                  <a:latin typeface="NikoshBAN" panose="02000000000000000000" pitchFamily="2" charset="0"/>
                  <a:ea typeface="Vrinda" pitchFamily="2" charset="0"/>
                  <a:cs typeface="NikoshBAN" panose="02000000000000000000" pitchFamily="2" charset="0"/>
                  <a:hlinkClick r:id="rId2"/>
                </a:rPr>
                <a:t>firozbelalict@gmail.com</a:t>
              </a:r>
              <a:endParaRPr lang="en-US" b="1" dirty="0">
                <a:latin typeface="NikoshBAN" panose="02000000000000000000" pitchFamily="2" charset="0"/>
                <a:ea typeface="Vrinda" pitchFamily="2" charset="0"/>
                <a:cs typeface="NikoshBAN" panose="02000000000000000000" pitchFamily="2" charset="0"/>
              </a:endParaRPr>
            </a:p>
            <a:p>
              <a:r>
                <a:rPr lang="en-US" sz="2400" b="1" dirty="0">
                  <a:latin typeface="NikoshBAN" panose="02000000000000000000" pitchFamily="2" charset="0"/>
                  <a:ea typeface="Vrinda" pitchFamily="2" charset="0"/>
                  <a:cs typeface="NikoshBAN" panose="02000000000000000000" pitchFamily="2" charset="0"/>
                </a:rPr>
                <a:t>01711-416675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00164E-8622-28EF-CD6F-59D41FDA5BA7}"/>
                </a:ext>
              </a:extLst>
            </p:cNvPr>
            <p:cNvSpPr txBox="1"/>
            <p:nvPr/>
          </p:nvSpPr>
          <p:spPr>
            <a:xfrm>
              <a:off x="6670019" y="2714847"/>
              <a:ext cx="466201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24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u="sng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24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যোগাযোগ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শিরোনামঃ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নেটওয়ার্ক-সংশ্লিষ্ট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যন্ত্রপাতি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  		(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১২) 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৮ম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৪৫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তাং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০৮/০৫/২০২৬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খ্রিঃ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2B7BE74-E6AA-4CF5-222E-D74D6AFF5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586" y="2714847"/>
              <a:ext cx="2184433" cy="218443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17605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A3ADF89-1AD3-ECA8-8647-1599337F2387}"/>
              </a:ext>
            </a:extLst>
          </p:cNvPr>
          <p:cNvSpPr txBox="1"/>
          <p:nvPr/>
        </p:nvSpPr>
        <p:spPr>
          <a:xfrm>
            <a:off x="1949091" y="5509460"/>
            <a:ext cx="8490309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🛰️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alt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kumimoji="0" lang="en-US" altLang="en-US" sz="3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320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kumimoji="0" lang="en-US" altLang="en-US" sz="3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alt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🛰️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8" name="Picture 7" descr="Children looking at a computer screen&#10;&#10;AI-generated content may be incorrect.">
            <a:extLst>
              <a:ext uri="{FF2B5EF4-FFF2-40B4-BE49-F238E27FC236}">
                <a16:creationId xmlns:a16="http://schemas.microsoft.com/office/drawing/2014/main" id="{73E19CF8-EB4D-7487-C880-A200DC752B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75" y="271322"/>
            <a:ext cx="8359681" cy="49064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2248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C88D01-9208-A2C7-6019-EAA5D198A7C7}"/>
              </a:ext>
            </a:extLst>
          </p:cNvPr>
          <p:cNvSpPr/>
          <p:nvPr/>
        </p:nvSpPr>
        <p:spPr>
          <a:xfrm>
            <a:off x="163287" y="1820871"/>
            <a:ext cx="2647949" cy="1287000"/>
          </a:xfrm>
          <a:custGeom>
            <a:avLst/>
            <a:gdLst>
              <a:gd name="connsiteX0" fmla="*/ 0 w 2647949"/>
              <a:gd name="connsiteY0" fmla="*/ 0 h 1287000"/>
              <a:gd name="connsiteX1" fmla="*/ 2647949 w 2647949"/>
              <a:gd name="connsiteY1" fmla="*/ 0 h 1287000"/>
              <a:gd name="connsiteX2" fmla="*/ 2647949 w 2647949"/>
              <a:gd name="connsiteY2" fmla="*/ 1287000 h 1287000"/>
              <a:gd name="connsiteX3" fmla="*/ 0 w 2647949"/>
              <a:gd name="connsiteY3" fmla="*/ 1287000 h 1287000"/>
              <a:gd name="connsiteX4" fmla="*/ 0 w 2647949"/>
              <a:gd name="connsiteY4" fmla="*/ 0 h 1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7949" h="1287000">
                <a:moveTo>
                  <a:pt x="0" y="0"/>
                </a:moveTo>
                <a:lnTo>
                  <a:pt x="2647949" y="0"/>
                </a:lnTo>
                <a:lnTo>
                  <a:pt x="2647949" y="1287000"/>
                </a:lnTo>
                <a:lnTo>
                  <a:pt x="0" y="1287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4048" tIns="137160" rIns="384048" bIns="137160" numCol="1" spcCol="1270" anchor="ctr" anchorCtr="0">
            <a:noAutofit/>
          </a:bodyPr>
          <a:lstStyle/>
          <a:p>
            <a:pPr marL="0" lvl="0" indent="0" algn="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400" kern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2208A8-E79D-E66B-2E93-604FFD7810AB}"/>
              </a:ext>
            </a:extLst>
          </p:cNvPr>
          <p:cNvSpPr txBox="1"/>
          <p:nvPr/>
        </p:nvSpPr>
        <p:spPr>
          <a:xfrm>
            <a:off x="2920091" y="2679356"/>
            <a:ext cx="7388680" cy="857029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defTabSz="2400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kumimoji="0" lang="en-US" alt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🛰️ </a:t>
            </a:r>
            <a:r>
              <a:rPr lang="en-US" sz="5400" b="1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54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5400" b="1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54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5400" b="1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B8FF1-B6B5-7C94-EFA3-5679DD236E9B}"/>
              </a:ext>
            </a:extLst>
          </p:cNvPr>
          <p:cNvSpPr txBox="1"/>
          <p:nvPr/>
        </p:nvSpPr>
        <p:spPr>
          <a:xfrm>
            <a:off x="1487261" y="1505968"/>
            <a:ext cx="40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5191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4E68D9-069D-ED10-28B5-1F55D28FC820}"/>
              </a:ext>
            </a:extLst>
          </p:cNvPr>
          <p:cNvSpPr txBox="1"/>
          <p:nvPr/>
        </p:nvSpPr>
        <p:spPr>
          <a:xfrm>
            <a:off x="1932214" y="1926771"/>
            <a:ext cx="9258300" cy="2308324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নেটওয়ার্ক-সংশ্লিষ্ট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নেটওয়ার্ক-সংশ্লিষ্ট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নেটওয়ার্ক-সংশ্লিষ্ট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7830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B328F4-9AD4-8F5A-BCFF-01A7EA1FC525}"/>
              </a:ext>
            </a:extLst>
          </p:cNvPr>
          <p:cNvSpPr txBox="1"/>
          <p:nvPr/>
        </p:nvSpPr>
        <p:spPr>
          <a:xfrm>
            <a:off x="1390290" y="4223238"/>
            <a:ext cx="10202996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নেটওয়ার্ক-সংশ্লিষ্ট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নেটওয়ার্ক-সংশ্লিষ্ট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যন্ত্রগুলো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কম্পিউটা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যুক্ত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তথ্য আদান-প্রদান করতে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নেটওয়ার্ক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-সংশ্লিষ্ট যন্ত্রপাতি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 close-up of a router&#10;&#10;AI-generated content may be incorrect.">
            <a:extLst>
              <a:ext uri="{FF2B5EF4-FFF2-40B4-BE49-F238E27FC236}">
                <a16:creationId xmlns:a16="http://schemas.microsoft.com/office/drawing/2014/main" id="{0ACB063C-3359-6997-A380-B0FB6AF656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2919" y="474688"/>
            <a:ext cx="8069394" cy="357274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46982F-3285-67EE-3F1F-FE9D09F53C01}"/>
              </a:ext>
            </a:extLst>
          </p:cNvPr>
          <p:cNvSpPr txBox="1"/>
          <p:nvPr/>
        </p:nvSpPr>
        <p:spPr>
          <a:xfrm>
            <a:off x="2754085" y="94396"/>
            <a:ext cx="648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🔶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094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device&#10;&#10;AI-generated content may be incorrect.">
            <a:extLst>
              <a:ext uri="{FF2B5EF4-FFF2-40B4-BE49-F238E27FC236}">
                <a16:creationId xmlns:a16="http://schemas.microsoft.com/office/drawing/2014/main" id="{973EBAA0-B8E0-E281-F854-6F417058C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4913" y="1338943"/>
            <a:ext cx="3810000" cy="1262743"/>
          </a:xfrm>
          <a:prstGeom prst="rect">
            <a:avLst/>
          </a:prstGeom>
          <a:ln w="381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72F280-96A6-6C39-FCCB-64A68DDFAD01}"/>
              </a:ext>
            </a:extLst>
          </p:cNvPr>
          <p:cNvSpPr txBox="1"/>
          <p:nvPr/>
        </p:nvSpPr>
        <p:spPr>
          <a:xfrm>
            <a:off x="2412573" y="2905779"/>
            <a:ext cx="940228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/>
          </a:p>
        </p:txBody>
      </p:sp>
      <p:pic>
        <p:nvPicPr>
          <p:cNvPr id="6" name="Picture 5" descr="A close-up of a device&#10;&#10;AI-generated content may be incorrect.">
            <a:extLst>
              <a:ext uri="{FF2B5EF4-FFF2-40B4-BE49-F238E27FC236}">
                <a16:creationId xmlns:a16="http://schemas.microsoft.com/office/drawing/2014/main" id="{4FAAB2C1-1A2A-CDDA-6CAA-FAE835A9443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291" y="1338943"/>
            <a:ext cx="3810000" cy="1317171"/>
          </a:xfrm>
          <a:prstGeom prst="rect">
            <a:avLst/>
          </a:prstGeom>
          <a:ln w="381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037186-60CD-18FE-204A-AC3FAA737797}"/>
              </a:ext>
            </a:extLst>
          </p:cNvPr>
          <p:cNvSpPr txBox="1"/>
          <p:nvPr/>
        </p:nvSpPr>
        <p:spPr>
          <a:xfrm>
            <a:off x="8190831" y="2905780"/>
            <a:ext cx="1780484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USB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169E70-42EC-DC45-E724-157EBCF633EE}"/>
              </a:ext>
            </a:extLst>
          </p:cNvPr>
          <p:cNvSpPr txBox="1"/>
          <p:nvPr/>
        </p:nvSpPr>
        <p:spPr>
          <a:xfrm>
            <a:off x="1611086" y="4637315"/>
            <a:ext cx="93943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📌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📌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📌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নির্দৃষ্ট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পাঠায়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📌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হাবের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গে</a:t>
            </a:r>
            <a:r>
              <a:rPr lang="en-US" alt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401B47-BCD3-F7CF-74C5-F1C92EE133A1}"/>
              </a:ext>
            </a:extLst>
          </p:cNvPr>
          <p:cNvSpPr txBox="1"/>
          <p:nvPr/>
        </p:nvSpPr>
        <p:spPr>
          <a:xfrm>
            <a:off x="4366256" y="135365"/>
            <a:ext cx="336260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8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ey device with many holes&#10;&#10;AI-generated content may be incorrect.">
            <a:extLst>
              <a:ext uri="{FF2B5EF4-FFF2-40B4-BE49-F238E27FC236}">
                <a16:creationId xmlns:a16="http://schemas.microsoft.com/office/drawing/2014/main" id="{E40015E4-72BB-6E17-6B38-57C012E494D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4366" y="0"/>
            <a:ext cx="4947556" cy="3803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99EE5D-7486-4796-B434-E25CD804BFD0}"/>
              </a:ext>
            </a:extLst>
          </p:cNvPr>
          <p:cNvSpPr txBox="1"/>
          <p:nvPr/>
        </p:nvSpPr>
        <p:spPr>
          <a:xfrm>
            <a:off x="4956084" y="3236493"/>
            <a:ext cx="87866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সুইস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63D7C7-F72B-00BD-0731-D87AC4F5153D}"/>
              </a:ext>
            </a:extLst>
          </p:cNvPr>
          <p:cNvSpPr txBox="1"/>
          <p:nvPr/>
        </p:nvSpPr>
        <p:spPr>
          <a:xfrm>
            <a:off x="841281" y="4441370"/>
            <a:ext cx="1084997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ঠিকনায়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937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D7C2435-4B6A-1AA0-112E-F06207B03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73" y="202128"/>
            <a:ext cx="3381453" cy="32268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ECB1E2-9F46-7073-10E9-0D408DF9F7DB}"/>
              </a:ext>
            </a:extLst>
          </p:cNvPr>
          <p:cNvSpPr txBox="1"/>
          <p:nvPr/>
        </p:nvSpPr>
        <p:spPr>
          <a:xfrm>
            <a:off x="5730605" y="3429000"/>
            <a:ext cx="116005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F18158-7547-CAD2-9BB1-3B422723D43B}"/>
              </a:ext>
            </a:extLst>
          </p:cNvPr>
          <p:cNvSpPr txBox="1"/>
          <p:nvPr/>
        </p:nvSpPr>
        <p:spPr>
          <a:xfrm>
            <a:off x="1179555" y="4540475"/>
            <a:ext cx="10108931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🛰️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Route-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Router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alt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🛰️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হাডওয়্যার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alt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🛰️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রাউটারের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গন্তব্যে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পৌঁছানোর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পথনির্দেশ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9766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433</Words>
  <Application>Microsoft Office PowerPoint</Application>
  <PresentationFormat>Widescreen</PresentationFormat>
  <Paragraphs>62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firoz belal</dc:creator>
  <cp:lastModifiedBy>firoz belal</cp:lastModifiedBy>
  <cp:revision>645</cp:revision>
  <dcterms:created xsi:type="dcterms:W3CDTF">2026-05-03T12:36:40Z</dcterms:created>
  <dcterms:modified xsi:type="dcterms:W3CDTF">2026-05-13T04:54:41Z</dcterms:modified>
</cp:coreProperties>
</file>