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313" r:id="rId3"/>
    <p:sldId id="297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003300"/>
    <a:srgbClr val="0066FF"/>
    <a:srgbClr val="00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08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2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3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80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37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97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7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73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52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70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174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rjuman0182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752600" y="26670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440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66980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1609725"/>
            <a:ext cx="75342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10600" cy="419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67600" cy="510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410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4956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02" y="1614488"/>
            <a:ext cx="8605561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77712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84200"/>
            <a:ext cx="5562600" cy="9233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cwiwPwZ</a:t>
            </a:r>
            <a:endParaRPr lang="bn-BD" sz="54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632200"/>
            <a:ext cx="4343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2000" dirty="0" smtClean="0"/>
              <a:t>আল লুগাতুল আরাইবিয়্যাহ </a:t>
            </a:r>
            <a:r>
              <a:rPr lang="as-IN" sz="2000" dirty="0" smtClean="0"/>
              <a:t>ইত্তেসালিয়া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81400"/>
            <a:ext cx="4114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latin typeface="NikoshBAN"/>
                <a:cs typeface="NikoshBAN" pitchFamily="2" charset="0"/>
              </a:rPr>
              <a:t>আরজুমান</a:t>
            </a:r>
            <a:endParaRPr lang="en-US" sz="2400" b="1" dirty="0" smtClean="0">
              <a:latin typeface="NikoshBAN"/>
              <a:cs typeface="NikoshBAN" pitchFamily="2" charset="0"/>
            </a:endParaRPr>
          </a:p>
          <a:p>
            <a:pPr lvl="0" algn="ctr"/>
            <a:r>
              <a:rPr lang="en-US" sz="2400" b="1" dirty="0" err="1" smtClean="0">
                <a:latin typeface="NikoshBAN"/>
                <a:cs typeface="NikoshBAN" pitchFamily="2" charset="0"/>
              </a:rPr>
              <a:t>সহঃ</a:t>
            </a:r>
            <a:r>
              <a:rPr lang="en-US" sz="24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itchFamily="2" charset="0"/>
              </a:rPr>
              <a:t>শিক্ষক</a:t>
            </a:r>
            <a:endParaRPr lang="bn-BD" sz="2400" b="1" dirty="0" smtClean="0">
              <a:latin typeface="NikoshBAN"/>
              <a:cs typeface="NikoshBAN" pitchFamily="2" charset="0"/>
            </a:endParaRPr>
          </a:p>
          <a:p>
            <a:pPr lvl="0" algn="ctr"/>
            <a:r>
              <a:rPr lang="bn-BD" b="1" dirty="0" smtClean="0">
                <a:latin typeface="NikoshBAN"/>
                <a:cs typeface="NikoshBAN" pitchFamily="2" charset="0"/>
              </a:rPr>
              <a:t> </a:t>
            </a:r>
            <a:r>
              <a:rPr lang="as-IN" dirty="0" smtClean="0"/>
              <a:t>জ্ঞানগন্জ ইসলামিয়া দাখিল মাদ্রাসা</a:t>
            </a:r>
            <a:r>
              <a:rPr lang="en-US" b="1" dirty="0" smtClean="0">
                <a:latin typeface="NikoshBAN"/>
                <a:cs typeface="NikoshBAN" pitchFamily="2" charset="0"/>
              </a:rPr>
              <a:t>      </a:t>
            </a:r>
          </a:p>
          <a:p>
            <a:pPr lvl="0" algn="ctr"/>
            <a:r>
              <a:rPr lang="en-US" b="1" dirty="0" smtClean="0">
                <a:latin typeface="NikoshBAN"/>
                <a:cs typeface="NikoshBAN" pitchFamily="2" charset="0"/>
              </a:rPr>
              <a:t> </a:t>
            </a:r>
            <a:r>
              <a:rPr lang="bn-BD" b="1" dirty="0" smtClean="0">
                <a:latin typeface="NikoshBAN"/>
                <a:cs typeface="NikoshBAN" pitchFamily="2" charset="0"/>
              </a:rPr>
              <a:t>মোবাইল নং- ০১৭২৪-৬৭৮৩৬৫</a:t>
            </a:r>
          </a:p>
          <a:p>
            <a:pPr lvl="0" algn="ctr"/>
            <a:r>
              <a:rPr lang="en-US" b="1" dirty="0" smtClean="0">
                <a:latin typeface="NikoshBAN"/>
                <a:cs typeface="NikoshBAN" pitchFamily="2" charset="0"/>
              </a:rPr>
              <a:t>E-mail: </a:t>
            </a:r>
            <a:r>
              <a:rPr lang="en-US" dirty="0" smtClean="0">
                <a:hlinkClick r:id="rId2"/>
              </a:rPr>
              <a:t>arjuman01827@gmail.com</a:t>
            </a:r>
            <a:endParaRPr lang="en-US" b="1" dirty="0">
              <a:latin typeface="NikoshBAN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44800" y="4799806"/>
            <a:ext cx="314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452027" y="4634574"/>
            <a:ext cx="4240741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150394" y="4799806"/>
            <a:ext cx="314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5984075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646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032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7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61856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3" y="1447800"/>
            <a:ext cx="912586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477000" cy="451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51386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905216" cy="47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29</Words>
  <Application>Microsoft Office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নওয়াবেঁকী মহাবিদ্যালয়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হার্ডওয়্যারের কাজ</dc:title>
  <dc:subject>তথ্য ও যোগাযোগ প্রযুক্তি</dc:subject>
  <dc:creator>মোঃ মঞ্জুর-ই-এলাহী</dc:creator>
  <cp:lastModifiedBy>FFM</cp:lastModifiedBy>
  <cp:revision>125</cp:revision>
  <dcterms:created xsi:type="dcterms:W3CDTF">2006-08-16T00:00:00Z</dcterms:created>
  <dcterms:modified xsi:type="dcterms:W3CDTF">2026-05-14T07:41:51Z</dcterms:modified>
</cp:coreProperties>
</file>