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3" r:id="rId8"/>
    <p:sldId id="264" r:id="rId9"/>
    <p:sldId id="265" r:id="rId10"/>
    <p:sldId id="267" r:id="rId11"/>
    <p:sldId id="262" r:id="rId12"/>
    <p:sldId id="269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2 2"/>
          <p:cNvSpPr/>
          <p:nvPr/>
        </p:nvSpPr>
        <p:spPr>
          <a:xfrm rot="843045">
            <a:off x="365669" y="1530674"/>
            <a:ext cx="8730258" cy="4177649"/>
          </a:xfrm>
          <a:prstGeom prst="irregularSeal2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57400" y="3048000"/>
            <a:ext cx="495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833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19200" y="1752600"/>
            <a:ext cx="6781800" cy="21336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362200" y="2373286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মৌসুমের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ফসলের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0249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82" y="5053173"/>
            <a:ext cx="2676525" cy="1714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4586"/>
            <a:ext cx="3532508" cy="20385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717" y="53177"/>
            <a:ext cx="2903991" cy="2390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813535"/>
            <a:ext cx="4227965" cy="14382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2" y="110191"/>
            <a:ext cx="3505200" cy="1676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5257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নিরপেক্ষ</a:t>
            </a:r>
            <a:r>
              <a:rPr lang="en-US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444" y="2031256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খরিপ-২</a:t>
            </a:r>
          </a:p>
        </p:txBody>
      </p:sp>
    </p:spTree>
    <p:extLst>
      <p:ext uri="{BB962C8B-B14F-4D97-AF65-F5344CB8AC3E}">
        <p14:creationId xmlns:p14="http://schemas.microsoft.com/office/powerpoint/2010/main" val="362687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78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ভিডিও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96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914400"/>
            <a:ext cx="5867400" cy="1295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62100" y="1295400"/>
            <a:ext cx="5334000" cy="4001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err="1"/>
              <a:t>আবহাওয়া</a:t>
            </a:r>
            <a:r>
              <a:rPr lang="en-US" sz="2000" dirty="0"/>
              <a:t> ও </a:t>
            </a:r>
            <a:r>
              <a:rPr lang="en-US" sz="2000" dirty="0" err="1"/>
              <a:t>জলবায়ুর</a:t>
            </a:r>
            <a:r>
              <a:rPr lang="en-US" sz="2000" dirty="0"/>
              <a:t> </a:t>
            </a:r>
            <a:r>
              <a:rPr lang="en-US" sz="2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পরিবর্তনে</a:t>
            </a:r>
            <a:r>
              <a:rPr lang="en-US" sz="2000" dirty="0"/>
              <a:t> </a:t>
            </a:r>
            <a:r>
              <a:rPr lang="en-US" sz="2000" dirty="0" err="1"/>
              <a:t>কি</a:t>
            </a:r>
            <a:r>
              <a:rPr lang="en-US" sz="2000" dirty="0"/>
              <a:t> </a:t>
            </a:r>
            <a:r>
              <a:rPr lang="en-US" sz="2000" dirty="0" err="1"/>
              <a:t>কি</a:t>
            </a:r>
            <a:r>
              <a:rPr lang="en-US" sz="2000" dirty="0"/>
              <a:t> </a:t>
            </a:r>
            <a:r>
              <a:rPr lang="en-US" sz="2000" dirty="0" err="1"/>
              <a:t>সমস্যার</a:t>
            </a:r>
            <a:r>
              <a:rPr lang="en-US" sz="2000" dirty="0"/>
              <a:t> </a:t>
            </a:r>
            <a:r>
              <a:rPr lang="en-US" sz="2000" dirty="0" err="1"/>
              <a:t>সম্মুখীন</a:t>
            </a:r>
            <a:r>
              <a:rPr lang="en-US" sz="2000" dirty="0"/>
              <a:t> </a:t>
            </a:r>
            <a:r>
              <a:rPr lang="en-US" sz="2000" dirty="0" err="1"/>
              <a:t>হতে</a:t>
            </a:r>
            <a:r>
              <a:rPr lang="en-US" sz="2000" dirty="0"/>
              <a:t> </a:t>
            </a:r>
            <a:r>
              <a:rPr lang="en-US" sz="2000" dirty="0" err="1"/>
              <a:t>পারে</a:t>
            </a:r>
            <a:r>
              <a:rPr lang="en-US" sz="2000" dirty="0"/>
              <a:t> 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43000" y="3048000"/>
            <a:ext cx="6629400" cy="25908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7800" y="3189238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s-IN" sz="2400" dirty="0">
                <a:latin typeface="NikoshBAN" panose="02000000000000000000" pitchFamily="2" charset="0"/>
                <a:cs typeface="NikoshBAN" panose="02000000000000000000" pitchFamily="2" charset="0"/>
              </a:rPr>
              <a:t>কৃষি উৎপাদনে আবহাওয়া ও জলবায়ু সবচেয়ে প্রধান নিয়ামক। বৃষ্টিপাত, তাপমাত্রা ও সূর্যালোকের তারতম্য সরাসরি ফসলের বৃদ্ধি, পরাগায়ন এবং ফলন নির্ধারণ করে। খরা, অতিবৃষ্টি বা বন্যার মতো চরম আবহাওয়া এবং জলবায়ু পরিবর্তনজনিত সমস্যা যেমন লবণাক্ততা ও নতুন রোগের প্রাদুর্ভাব বিশ্বব্যাপী খাদ্য নিরাপত্তার জন্য বড় হুমকি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1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 rot="931471">
            <a:off x="1600200" y="381000"/>
            <a:ext cx="5029200" cy="2590800"/>
          </a:xfrm>
          <a:prstGeom prst="irregularSeal2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0" y="1371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345227" y="3352800"/>
            <a:ext cx="6147255" cy="233887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52600" y="3886200"/>
            <a:ext cx="563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এলাকার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মৌসুমের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ভিন্ন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ফসলের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নিয়ে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আসবে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489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1143000" y="2743200"/>
            <a:ext cx="7239000" cy="2895600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43200" y="3837057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63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2114550" y="380999"/>
            <a:ext cx="4953000" cy="1219200"/>
          </a:xfrm>
          <a:prstGeom prst="flowChartPunchedTape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27514" y="66743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1000" y="2286000"/>
            <a:ext cx="3505200" cy="331654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1500" y="2743200"/>
            <a:ext cx="30861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আবু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নাছের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সিনিয়র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কাটাহার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রউফিয়া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কালাই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জয়পুরহাট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।.</a:t>
            </a:r>
          </a:p>
          <a:p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০১৭১৭৪৪২৫৩৩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236029" y="2307771"/>
            <a:ext cx="3048000" cy="2743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486400" y="2743200"/>
            <a:ext cx="281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শ্রেণীঃ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৭ম </a:t>
            </a: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৪৫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36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78837"/>
            <a:ext cx="2857500" cy="16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265" y="4343400"/>
            <a:ext cx="2857500" cy="16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362200"/>
            <a:ext cx="2857500" cy="16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2400"/>
            <a:ext cx="2762250" cy="1657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24" y="2133600"/>
            <a:ext cx="3429000" cy="2057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98150"/>
            <a:ext cx="4685429" cy="245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99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1447800" y="3124200"/>
            <a:ext cx="6172200" cy="2286000"/>
          </a:xfrm>
          <a:prstGeom prst="irregularSeal2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28800" y="304800"/>
            <a:ext cx="5181600" cy="2133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362200" y="986879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5600" y="3913257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জলবায়ু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894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43000" y="1752600"/>
            <a:ext cx="3886200" cy="838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257300" y="1828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শিখতে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2895600"/>
            <a:ext cx="6248400" cy="33528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7300" y="3124200"/>
            <a:ext cx="6134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মৌসুমের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বৈশিষ্ঠ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রবি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খরিপ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মৌসুমের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ফসলাদি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উৎপাদনে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আবহাওয়া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জলবায়ুর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লিখতে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6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786" y="2133600"/>
            <a:ext cx="3741964" cy="20955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51" y="4572000"/>
            <a:ext cx="3434249" cy="19657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4301718"/>
            <a:ext cx="3429000" cy="2281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7787" y="0"/>
            <a:ext cx="3452813" cy="20716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6639"/>
            <a:ext cx="3564294" cy="1996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8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57200"/>
            <a:ext cx="6172200" cy="16764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943100" y="941457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মৌসুম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4" name="Oval 3"/>
          <p:cNvSpPr/>
          <p:nvPr/>
        </p:nvSpPr>
        <p:spPr>
          <a:xfrm>
            <a:off x="1412033" y="3149887"/>
            <a:ext cx="1905000" cy="16002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10200" y="3200400"/>
            <a:ext cx="1905000" cy="16002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00200" y="3708112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রবি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36576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খরিপ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702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5399"/>
            <a:ext cx="5867400" cy="502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74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447800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ভিডিও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ভাল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লক্ষ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0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166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Lab-23</dc:creator>
  <cp:lastModifiedBy>Pedp4 WPBX4125BLF092405943</cp:lastModifiedBy>
  <cp:revision>12</cp:revision>
  <dcterms:created xsi:type="dcterms:W3CDTF">2006-08-16T00:00:00Z</dcterms:created>
  <dcterms:modified xsi:type="dcterms:W3CDTF">2026-05-22T05:01:59Z</dcterms:modified>
</cp:coreProperties>
</file>