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60" r:id="rId2"/>
    <p:sldId id="261" r:id="rId3"/>
    <p:sldId id="262" r:id="rId4"/>
    <p:sldId id="271" r:id="rId5"/>
    <p:sldId id="275" r:id="rId6"/>
    <p:sldId id="274" r:id="rId7"/>
    <p:sldId id="276" r:id="rId8"/>
    <p:sldId id="291" r:id="rId9"/>
    <p:sldId id="286" r:id="rId10"/>
    <p:sldId id="287" r:id="rId11"/>
    <p:sldId id="290" r:id="rId12"/>
    <p:sldId id="288" r:id="rId13"/>
    <p:sldId id="272" r:id="rId14"/>
    <p:sldId id="278" r:id="rId15"/>
    <p:sldId id="279" r:id="rId16"/>
    <p:sldId id="281" r:id="rId17"/>
    <p:sldId id="280" r:id="rId18"/>
    <p:sldId id="282" r:id="rId19"/>
    <p:sldId id="283" r:id="rId20"/>
    <p:sldId id="284" r:id="rId21"/>
    <p:sldId id="273" r:id="rId22"/>
    <p:sldId id="265" r:id="rId23"/>
    <p:sldId id="266" r:id="rId24"/>
    <p:sldId id="267" r:id="rId25"/>
    <p:sldId id="285" r:id="rId26"/>
    <p:sldId id="277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677A28-5367-4CF0-8C64-14D1A150DF17}">
          <p14:sldIdLst>
            <p14:sldId id="260"/>
            <p14:sldId id="261"/>
            <p14:sldId id="262"/>
            <p14:sldId id="271"/>
            <p14:sldId id="275"/>
            <p14:sldId id="274"/>
            <p14:sldId id="276"/>
            <p14:sldId id="291"/>
            <p14:sldId id="286"/>
            <p14:sldId id="287"/>
            <p14:sldId id="290"/>
            <p14:sldId id="288"/>
            <p14:sldId id="272"/>
            <p14:sldId id="278"/>
            <p14:sldId id="279"/>
            <p14:sldId id="281"/>
            <p14:sldId id="280"/>
            <p14:sldId id="282"/>
            <p14:sldId id="283"/>
            <p14:sldId id="284"/>
            <p14:sldId id="273"/>
          </p14:sldIdLst>
        </p14:section>
        <p14:section name="Untitled Section" id="{DBBF3AA9-243A-41AE-A78A-A8AFBD19DEFA}">
          <p14:sldIdLst>
            <p14:sldId id="265"/>
            <p14:sldId id="266"/>
            <p14:sldId id="267"/>
            <p14:sldId id="285"/>
            <p14:sldId id="27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419" autoAdjust="0"/>
  </p:normalViewPr>
  <p:slideViewPr>
    <p:cSldViewPr>
      <p:cViewPr>
        <p:scale>
          <a:sx n="75" d="100"/>
          <a:sy n="75" d="100"/>
        </p:scale>
        <p:origin x="-61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16AE4-BEF6-437A-967C-4A2D33635C0F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3828C-1179-4713-BDCF-1E836C03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828C-1179-4713-BDCF-1E836C03F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828C-1179-4713-BDCF-1E836C03F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828C-1179-4713-BDCF-1E836C03F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828C-1179-4713-BDCF-1E836C03FC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1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yeasin564@Gam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371600" cy="6476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87099" y="6896100"/>
            <a:ext cx="366602" cy="342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1"/>
            <a:ext cx="8915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628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সমাধান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cs typeface="NikoshBAN" pitchFamily="2" charset="0"/>
                  </a:rPr>
                  <a:t>খ.P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cs typeface="NikoshBAN" pitchFamily="2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endParaRPr lang="en-US" dirty="0" smtClean="0"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cs typeface="NikoshBAN" pitchFamily="2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cs typeface="NikoshBAN" pitchFamily="2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 )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cs typeface="NikoshBAN" pitchFamily="2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 )</m:t>
                            </m:r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cs typeface="NikoshBAN" pitchFamily="2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cs typeface="NikoshBAN" pitchFamily="2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  <a:cs typeface="NikoshBAN" pitchFamily="2" charset="0"/>
                                  </a:rPr>
                                  <m:t> 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cs typeface="NikoshBAN" pitchFamily="2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312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</p:spPr>
            <p:txBody>
              <a:bodyPr/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Ans. </a:t>
                </a:r>
                <a:r>
                  <a:rPr lang="en-US" dirty="0" smtClean="0">
                    <a:cs typeface="NikoshBAN" pitchFamily="2" charset="0"/>
                  </a:rPr>
                  <a:t> </a:t>
                </a: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730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গ .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p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=(</a:t>
                </a:r>
                <a:r>
                  <a:rPr lang="en-US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NikoshBAN" pitchFamily="2" charset="0"/>
                          </a:rPr>
                          <m:t>p</m:t>
                        </m:r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b="0" i="0" dirty="0" smtClean="0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dirty="0" smtClean="0"/>
                  <a:t>3.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(p+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-</a:t>
                </a:r>
                <a:r>
                  <a:rPr lang="en-US" dirty="0"/>
                  <a:t> 3.</a:t>
                </a:r>
                <a:r>
                  <a:rPr lang="en-US" dirty="0">
                    <a:cs typeface="NikoshBAN" pitchFamily="2" charset="0"/>
                  </a:rPr>
                  <a:t> </a:t>
                </a:r>
                <a:r>
                  <a:rPr lang="en-US" dirty="0">
                    <a:cs typeface="NikoshBAN" pitchFamily="2" charset="0"/>
                  </a:rPr>
                  <a:t>4</a:t>
                </a: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 smtClean="0">
                    <a:cs typeface="NikoshBAN" pitchFamily="2" charset="0"/>
                  </a:rPr>
                  <a:t> </a:t>
                </a:r>
                <a:r>
                  <a:rPr lang="en-US" dirty="0" smtClean="0">
                    <a:cs typeface="NikoshBAN" pitchFamily="2" charset="0"/>
                  </a:rPr>
                  <a:t>64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dirty="0" smtClean="0"/>
                  <a:t>12</a:t>
                </a:r>
                <a:endParaRPr lang="en-US" dirty="0" smtClean="0"/>
              </a:p>
              <a:p>
                <a:r>
                  <a:rPr lang="en-US" dirty="0" smtClean="0"/>
                  <a:t>   =</a:t>
                </a:r>
                <a:r>
                  <a:rPr lang="en-US" dirty="0"/>
                  <a:t> </a:t>
                </a:r>
                <a:r>
                  <a:rPr lang="en-US" dirty="0" smtClean="0"/>
                  <a:t>52  </a:t>
                </a:r>
                <a:r>
                  <a:rPr lang="en-US" dirty="0" err="1" smtClean="0"/>
                  <a:t>Ans</a:t>
                </a:r>
                <a:r>
                  <a:rPr lang="en-US" dirty="0" smtClean="0"/>
                  <a:t> 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19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নিম্ন লিখিত মান নির্ণয় কর: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320691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সমাধান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ক.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x =1 [ proved]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359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সমাধান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খ. </a:t>
                </a: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+4.x.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+4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= 3+4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=7</a:t>
                </a:r>
              </a:p>
              <a:p>
                <a:r>
                  <a:rPr lang="en-US" dirty="0" smtClean="0"/>
                  <a:t>X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20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সমাধান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L,H.S =23.(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=  23{(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}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=23.{(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=23.(7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2)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= 23.5   </a:t>
                </a:r>
              </a:p>
              <a:p>
                <a:r>
                  <a:rPr lang="en-US" smtClean="0"/>
                  <a:t>          =</a:t>
                </a:r>
                <a:r>
                  <a:rPr lang="en-US" dirty="0" smtClean="0"/>
                  <a:t>115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195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সমাধান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R .H.s  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/>
                  <a:t>R .H.s </a:t>
                </a:r>
                <a:r>
                  <a:rPr lang="en-US" dirty="0" smtClean="0"/>
                  <a:t> =5.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 5.{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}= 5{(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}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= 5.[{(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2]</a:t>
                </a:r>
              </a:p>
              <a:p>
                <a:r>
                  <a:rPr lang="en-US" dirty="0" smtClean="0"/>
                  <a:t>= 5[{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}</m:t>
                            </m:r>
                          </m:e>
                        </m:rad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978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সমাধান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= 5[{7-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}-2]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=5[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-2]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=5.[25-2]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=5.23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=115 </a:t>
                </a:r>
              </a:p>
              <a:p>
                <a:r>
                  <a:rPr lang="en-US" dirty="0"/>
                  <a:t>L</a:t>
                </a:r>
                <a:r>
                  <a:rPr lang="en-US" dirty="0" smtClean="0"/>
                  <a:t>.H.S = R.H.s [proved]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12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সমাধান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সমাধান</a:t>
                </a:r>
                <a:r>
                  <a:rPr lang="en-US" dirty="0"/>
                  <a:t> 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=[{(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-3.x.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x</m:t>
                    </m:r>
                    <m:r>
                      <a:rPr lang="en-US" b="0" i="0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)}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]-2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=[{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-3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  <m:r>
                          <a:rPr lang="en-US" b="0" i="1" dirty="0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-2</a:t>
                </a:r>
              </a:p>
              <a:p>
                <a:r>
                  <a:rPr lang="en-US" dirty="0" smtClean="0"/>
                  <a:t>   ={7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en-US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3.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}</m:t>
                            </m:r>
                          </m:e>
                        </m:rad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2"/>
                <a:stretch>
                  <a:fillRect l="-1630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964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মোঃ ইয়াছিন আলী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সহকারি শিক্ষক (গণিত)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খাদিজা খাতূন ইসলামিয়া আলিম মাদ্রাসা মোস্তফাপুর                             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E-mail 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hlinkClick r:id="rId3"/>
              </a:rPr>
              <a:t>ayeasin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3"/>
              </a:rPr>
              <a:t>564@Gamil.com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মোবাইল নং ০১৭২৪১২১৭৫৪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506126"/>
            <a:ext cx="2260600" cy="2160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14800"/>
            <a:ext cx="5486400" cy="10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সমাধান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={ 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}</m:t>
                            </m:r>
                          </m:e>
                        </m:rad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2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.7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=16.7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=  112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=110  Ans 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971800"/>
                <a:ext cx="480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48096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64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1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নিম্ন লিখিত মান নির্ণয়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কর: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4876800"/>
          </a:xfrm>
        </p:spPr>
      </p:pic>
    </p:spTree>
    <p:extLst>
      <p:ext uri="{BB962C8B-B14F-4D97-AF65-F5344CB8AC3E}">
        <p14:creationId xmlns:p14="http://schemas.microsoft.com/office/powerpoint/2010/main" val="35881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: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38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5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দলীয়কাজ: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286000"/>
                <a:ext cx="7408333" cy="3840163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হলে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মান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নির্ণয়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কর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।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 y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   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   .</m:t>
                        </m:r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এর  মান নিণয় কর ।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 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e>
                    </m:rad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হলে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64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এর  মান নিণয় কর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286000"/>
                <a:ext cx="7408333" cy="3840163"/>
              </a:xfrm>
              <a:blipFill rotWithShape="1">
                <a:blip r:embed="rId3"/>
                <a:stretch>
                  <a:fillRect l="-181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93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=2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হলে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এর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মান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নির্ণয়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কর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।</m:t>
                    </m:r>
                  </m:oMath>
                </a14:m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 y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এর  মান নিণয় কর ।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 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rad>
                    <m:r>
                      <a:rPr lang="en-US" b="0" i="0" smtClean="0">
                        <a:latin typeface="Cambria Math"/>
                        <a:cs typeface="NikoshBAN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হলে  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NikoshBAN" pitchFamily="2" charset="0"/>
                          </a:rPr>
                          <m:t>27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এর  মান নিণয় কর ।</a:t>
                </a: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00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3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7408333" cy="3450696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হলে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sup>
                    </m:sSup>
                    <m:r>
                      <a:rPr lang="en-US" sz="440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l-GR" sz="44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এর মান নির্ণয় কর ।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7408333" cy="3450696"/>
              </a:xfrm>
              <a:blipFill rotWithShape="1">
                <a:blip r:embed="rId2"/>
                <a:stretch>
                  <a:fillRect l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26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3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371600"/>
            <a:ext cx="4267201" cy="3450696"/>
          </a:xfrm>
        </p:spPr>
        <p:txBody>
          <a:bodyPr>
            <a:normAutofit fontScale="92500"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সু্ত্রাবলী সংকান্ত আলোচনা ৩য়  অধ্যায়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শ্রেণিঃ – ৯ম ও 10ম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বিষয়ঃ গণিত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19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5272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নিচেরসুত্রাবলী  লক্ষ্য কর :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8839200" cy="5562600"/>
          </a:xfrm>
        </p:spPr>
      </p:pic>
    </p:spTree>
    <p:extLst>
      <p:ext uri="{BB962C8B-B14F-4D97-AF65-F5344CB8AC3E}">
        <p14:creationId xmlns:p14="http://schemas.microsoft.com/office/powerpoint/2010/main" val="405832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নিচেরসুত্রাবলী  লক্ষ্য কর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67600" cy="4495799"/>
          </a:xfrm>
        </p:spPr>
      </p:pic>
    </p:spTree>
    <p:extLst>
      <p:ext uri="{BB962C8B-B14F-4D97-AF65-F5344CB8AC3E}">
        <p14:creationId xmlns:p14="http://schemas.microsoft.com/office/powerpoint/2010/main" val="3581890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ঘোষনা : আজকের পাঠ সু্ত্রের সাহায্যে মান নির্ণয়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34399" cy="5029200"/>
          </a:xfrm>
        </p:spPr>
      </p:pic>
    </p:spTree>
    <p:extLst>
      <p:ext uri="{BB962C8B-B14F-4D97-AF65-F5344CB8AC3E}">
        <p14:creationId xmlns:p14="http://schemas.microsoft.com/office/powerpoint/2010/main" val="464250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6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শিক্ষাথীরা পাঠ শেষে  সুত্রাবলী সর্ম্পকে জানতে পারবে 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সুত্রের সাহায্যে মান নির্ণয়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সুত্রের সাহায্যে  বর্গ নির্ণয় করতে পারবে ।</a:t>
            </a:r>
          </a:p>
          <a:p>
            <a:pPr marL="457200" indent="-457200"/>
            <a:r>
              <a:rPr lang="en-US" sz="4000" dirty="0">
                <a:latin typeface="NikoshBAN" pitchFamily="2" charset="0"/>
                <a:cs typeface="NikoshBAN" pitchFamily="2" charset="0"/>
              </a:rPr>
              <a:t>সুত্রের সাহায্যে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নির্ণয় করতে 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227923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উদ্দিপক  নিচে দেওয়া হলো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7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ক.প্রমাণ কর যে 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b="0" i="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en-US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খ.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এর মান নির্ণয় কর  । </a:t>
                </a: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গ.প্রমাণ কর যে ,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52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903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উদ্দিপক  এর সমাধান  দেওয়া হলো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ক.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7</m:t>
                    </m:r>
                    <m:r>
                      <a:rPr lang="en-US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7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en-US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=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+ 4  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+2. 2.</a:t>
                </a:r>
                <a:r>
                  <a:rPr lang="en-US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+2  (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প্রমাণিত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) 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84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1096</Words>
  <Application>Microsoft Office PowerPoint</Application>
  <PresentationFormat>On-screen Show (4:3)</PresentationFormat>
  <Paragraphs>110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স্বাগতম </vt:lpstr>
      <vt:lpstr>শিক্ষক পরিচিতি</vt:lpstr>
      <vt:lpstr>পাঠ পরিচিতি </vt:lpstr>
      <vt:lpstr>নিচেরসুত্রাবলী  লক্ষ্য কর :</vt:lpstr>
      <vt:lpstr>নিচেরসুত্রাবলী  লক্ষ্য কর :</vt:lpstr>
      <vt:lpstr>পাঠ ঘোষনা : আজকের পাঠ সু্ত্রের সাহায্যে মান নির্ণয় </vt:lpstr>
      <vt:lpstr>শিখনফল </vt:lpstr>
      <vt:lpstr>উদ্দিপক  নিচে দেওয়া হলো </vt:lpstr>
      <vt:lpstr>উদ্দিপক  এর সমাধান  দেওয়া হলো </vt:lpstr>
      <vt:lpstr>সমাধান </vt:lpstr>
      <vt:lpstr>PowerPoint Presentation</vt:lpstr>
      <vt:lpstr>সমাধান</vt:lpstr>
      <vt:lpstr>নিম্ন লিখিত মান নির্ণয় কর:</vt:lpstr>
      <vt:lpstr>সমাধান</vt:lpstr>
      <vt:lpstr>সমাধান</vt:lpstr>
      <vt:lpstr>সমাধান</vt:lpstr>
      <vt:lpstr>সমাধান</vt:lpstr>
      <vt:lpstr>সমাধান</vt:lpstr>
      <vt:lpstr>সমাধান</vt:lpstr>
      <vt:lpstr>সমাধান</vt:lpstr>
      <vt:lpstr>নিম্ন লিখিত মান নির্ণয় কর:</vt:lpstr>
      <vt:lpstr>একক কাজ :</vt:lpstr>
      <vt:lpstr>দলীয়কাজ:  </vt:lpstr>
      <vt:lpstr>মূল্যায়ন </vt:lpstr>
      <vt:lpstr>বাড়ীর কাজ </vt:lpstr>
      <vt:lpstr>বাড়ীর কাজ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স্বাগম</dc:title>
  <dc:creator>FAHMIDA</dc:creator>
  <cp:lastModifiedBy>PC</cp:lastModifiedBy>
  <cp:revision>271</cp:revision>
  <dcterms:created xsi:type="dcterms:W3CDTF">2006-08-16T00:00:00Z</dcterms:created>
  <dcterms:modified xsi:type="dcterms:W3CDTF">2026-05-24T12:35:31Z</dcterms:modified>
</cp:coreProperties>
</file>