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302" r:id="rId2"/>
    <p:sldId id="303" r:id="rId3"/>
    <p:sldId id="277" r:id="rId4"/>
    <p:sldId id="306" r:id="rId5"/>
    <p:sldId id="298" r:id="rId6"/>
    <p:sldId id="259" r:id="rId7"/>
    <p:sldId id="282" r:id="rId8"/>
    <p:sldId id="283" r:id="rId9"/>
    <p:sldId id="284" r:id="rId10"/>
    <p:sldId id="285" r:id="rId11"/>
    <p:sldId id="286" r:id="rId12"/>
    <p:sldId id="288" r:id="rId13"/>
    <p:sldId id="289" r:id="rId14"/>
    <p:sldId id="291" r:id="rId15"/>
    <p:sldId id="292" r:id="rId16"/>
    <p:sldId id="293" r:id="rId17"/>
    <p:sldId id="294" r:id="rId18"/>
    <p:sldId id="295" r:id="rId19"/>
    <p:sldId id="296" r:id="rId20"/>
    <p:sldId id="300" r:id="rId21"/>
    <p:sldId id="297" r:id="rId22"/>
    <p:sldId id="265" r:id="rId23"/>
    <p:sldId id="266" r:id="rId24"/>
    <p:sldId id="267" r:id="rId25"/>
    <p:sldId id="29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FF"/>
    <a:srgbClr val="FB0B05"/>
    <a:srgbClr val="4C0CC0"/>
    <a:srgbClr val="F93717"/>
    <a:srgbClr val="3399FF"/>
    <a:srgbClr val="0099CC"/>
    <a:srgbClr val="30C28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70" d="100"/>
          <a:sy n="70" d="100"/>
        </p:scale>
        <p:origin x="516" y="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50" d="100"/>
          <a:sy n="50" d="100"/>
        </p:scale>
        <p:origin x="-28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0BC80-1FDA-4E5B-B961-233F757F678B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93175-4621-4199-BCC2-5EE99F486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8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3175-4621-4199-BCC2-5EE99F4861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7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1938-F010-47B0-A67D-AEFFAD425622}" type="datetime5">
              <a:rPr lang="en-US" smtClean="0"/>
              <a:t>26-May-26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EC1-251B-45B4-BD7A-63E612216C0D}" type="datetime5">
              <a:rPr lang="en-US" smtClean="0"/>
              <a:t>26-May-26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82F8-98C3-4DF4-BDF0-E545CD7E27CF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tx1"/>
            </a:gs>
            <a:gs pos="100000">
              <a:schemeClr val="accent4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defRPr>
            </a:lvl1pPr>
          </a:lstStyle>
          <a:p>
            <a:fld id="{E6B54F3D-ED23-450C-B814-51FC6D48AF95}" type="datetime5">
              <a:rPr lang="en-US" smtClean="0"/>
              <a:pPr/>
              <a:t>26-May-26</a:t>
            </a:fld>
            <a:endParaRPr lang="en-US" sz="14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48200" y="6437376"/>
            <a:ext cx="3657600" cy="384048"/>
          </a:xfrm>
          <a:prstGeom prst="rect">
            <a:avLst/>
          </a:prstGeom>
        </p:spPr>
        <p:txBody>
          <a:bodyPr vert="horz" anchor="ctr" anchorCtr="0"/>
          <a:lstStyle>
            <a:lvl1pPr algn="ctr" eaLnBrk="1" latinLnBrk="0" hangingPunct="1">
              <a:defRPr kumimoji="0" sz="140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defRPr>
            </a:lvl1pPr>
          </a:lstStyle>
          <a:p>
            <a:r>
              <a:rPr lang="bn-BD"/>
              <a:t>ভাঙ্গা স্ট্যাড বের করা</a:t>
            </a:r>
            <a:endParaRPr lang="en-US" sz="1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0045700" y="6400800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400" baseline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700" r:id="rId2"/>
    <p:sldLayoutId id="2147483703" r:id="rId3"/>
  </p:sldLayoutIdLst>
  <p:transition spd="slow">
    <p:cover dir="ru"/>
  </p:transition>
  <p:hf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osophicaldisquisitions.blogspot.com/2016/03/informal-group-work-in-class-four-tips.html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urgenappelo/5201223017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linkedin.com/in/shofiuddintscm/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tonnet.co.uk/coupe/engineremovalhowto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shorts/RN3D7tqg8o4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tonnet.co.uk/coupe/engineremovalhowto.ht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shorts/RN3D7tqg8o4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C57C-A5FC-400B-8D02-A0E0AA91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A7CA-6348-4C32-8B1B-2ECF1D340F42}" type="datetime5">
              <a:rPr lang="en-US" smtClean="0"/>
              <a:t>26-May-26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E72-2468-4102-A708-FF2E314F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E578A4-9CA1-A1BF-BBE8-97A6E018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</p:spTree>
  </p:cSld>
  <p:clrMapOvr>
    <a:masterClrMapping/>
  </p:clrMapOvr>
  <p:transition spd="slow">
    <p:cover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7.jpg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887338" y="3009788"/>
            <a:ext cx="2857899" cy="1600423"/>
          </a:xfrm>
        </p:spPr>
      </p:pic>
      <p:pic>
        <p:nvPicPr>
          <p:cNvPr id="8" name="Content Placeholder 7" descr="8.jpg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/>
        </p:blipFill>
        <p:spPr>
          <a:xfrm>
            <a:off x="7651575" y="3047893"/>
            <a:ext cx="2505425" cy="1524213"/>
          </a:xfrm>
        </p:spPr>
      </p:pic>
      <p:sp>
        <p:nvSpPr>
          <p:cNvPr id="11" name="Down Arrow Callout 10"/>
          <p:cNvSpPr/>
          <p:nvPr/>
        </p:nvSpPr>
        <p:spPr>
          <a:xfrm>
            <a:off x="2057400" y="457201"/>
            <a:ext cx="7772400" cy="1211997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যন্ত্রপাতি নির্বাচন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5188804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হ্যান্ড ড্রিল মেশিন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5105401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ওয়েল ক্যান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42339-EB13-B69D-971D-870BA4D9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A14-D2A8-409D-96FC-0EA72AB00D05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91D13-F2AE-FE85-0C26-7840DC29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395FA-C390-CC69-C1CA-B8BBE6BD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9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400" y="1347714"/>
            <a:ext cx="2514600" cy="2133600"/>
          </a:xfrm>
        </p:spPr>
      </p:pic>
      <p:pic>
        <p:nvPicPr>
          <p:cNvPr id="8" name="Content Placeholder 7" descr="10.jpg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/>
        </p:blipFill>
        <p:spPr>
          <a:xfrm>
            <a:off x="7832575" y="2738288"/>
            <a:ext cx="2143424" cy="2143424"/>
          </a:xfrm>
        </p:spPr>
      </p:pic>
      <p:sp>
        <p:nvSpPr>
          <p:cNvPr id="11" name="Down Arrow Callout 10"/>
          <p:cNvSpPr/>
          <p:nvPr/>
        </p:nvSpPr>
        <p:spPr>
          <a:xfrm>
            <a:off x="2057400" y="228600"/>
            <a:ext cx="7772400" cy="1524000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যন্ত্রপাতি নির্বাচন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4953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4800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অ্যাপ্রোন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23BA1-7AEC-4097-8485-84A65E159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487" y="3219450"/>
            <a:ext cx="2886075" cy="1581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E7C650-8AF6-4492-A159-AB517C05A0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0481" y="1800225"/>
            <a:ext cx="1543050" cy="26479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04476-7B17-7C58-01AE-9CA5A542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FC25-2FB5-4E67-B819-87CFAC56F693}" type="datetime5">
              <a:rPr lang="en-US" smtClean="0"/>
              <a:t>26-May-26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B7D9E-3417-31C7-1A19-81A133C9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917E6-1043-036F-6713-29B195CB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1.jpg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2130259" y="2843077"/>
            <a:ext cx="2372056" cy="1933845"/>
          </a:xfrm>
        </p:spPr>
      </p:pic>
      <p:pic>
        <p:nvPicPr>
          <p:cNvPr id="7" name="Content Placeholder 6" descr="r3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2" y="1295400"/>
            <a:ext cx="2895599" cy="3657600"/>
          </a:xfrm>
        </p:spPr>
      </p:pic>
      <p:sp>
        <p:nvSpPr>
          <p:cNvPr id="5" name="Down Arrow Callout 4"/>
          <p:cNvSpPr/>
          <p:nvPr/>
        </p:nvSpPr>
        <p:spPr>
          <a:xfrm>
            <a:off x="2057400" y="457200"/>
            <a:ext cx="7772400" cy="1143000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কাচা মাল নির্বাচন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953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কাটিং কম্পাউন্ড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4953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লুব অয়েল (কাটিং)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2A283-D5B5-261A-F0C4-CB1D71C3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3512-DE29-4C56-81EC-269A78416FF7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5B4E3-6CF4-3AD6-3450-14D84AE1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B0197-E60C-FB35-40F9-D1FED9CF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057400" y="457200"/>
            <a:ext cx="7772400" cy="1143000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কাচা মাল নির্বাচন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 descr="r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2628" y="2885946"/>
            <a:ext cx="2467319" cy="1848108"/>
          </a:xfrm>
        </p:spPr>
      </p:pic>
      <p:pic>
        <p:nvPicPr>
          <p:cNvPr id="7" name="Content Placeholder 6" descr="wash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42022" y="2971683"/>
            <a:ext cx="2724530" cy="1676634"/>
          </a:xfrm>
        </p:spPr>
      </p:pic>
      <p:sp>
        <p:nvSpPr>
          <p:cNvPr id="6" name="TextBox 5"/>
          <p:cNvSpPr txBox="1"/>
          <p:nvPr/>
        </p:nvSpPr>
        <p:spPr>
          <a:xfrm>
            <a:off x="1752600" y="4953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ক্লিনিং কটন</a:t>
            </a:r>
          </a:p>
        </p:txBody>
      </p:sp>
      <p:pic>
        <p:nvPicPr>
          <p:cNvPr id="8" name="Picture 7" descr="wash.jpgw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0" y="1638300"/>
            <a:ext cx="1981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715000" y="4876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হ্যান্ড ওয়াশিং পাউডার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BCD9D-E340-3407-8305-1E420C9A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53EB-A9B0-4212-93A0-3BF08D117D91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14912-DFE3-41E6-A41C-87FB9E07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45196-49DB-88FD-432A-FB3E6059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3601" y="1981200"/>
            <a:ext cx="3960853" cy="3048000"/>
          </a:xfrm>
          <a:prstGeom prst="rect">
            <a:avLst/>
          </a:prstGeom>
        </p:spPr>
      </p:pic>
      <p:pic>
        <p:nvPicPr>
          <p:cNvPr id="7" name="Content Placeholder 6" descr="images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3200" y="2057400"/>
            <a:ext cx="3276600" cy="2895600"/>
          </a:xfrm>
        </p:spPr>
      </p:pic>
      <p:sp>
        <p:nvSpPr>
          <p:cNvPr id="6" name="Rounded Rectangle 5"/>
          <p:cNvSpPr/>
          <p:nvPr/>
        </p:nvSpPr>
        <p:spPr>
          <a:xfrm>
            <a:off x="1905000" y="685800"/>
            <a:ext cx="8305800" cy="914400"/>
          </a:xfrm>
          <a:prstGeom prst="roundRect">
            <a:avLst>
              <a:gd name="adj" fmla="val 263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ধাপঃ ১</a:t>
            </a:r>
          </a:p>
          <a:p>
            <a:pPr algn="ctr"/>
            <a:r>
              <a:rPr lang="bn-IN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মাপের ড্রিল বিট বাছাই</a:t>
            </a:r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D338A-0F8C-23DC-CE93-05F5F8A08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BCF0-B408-4D76-A748-1684E3A27414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08C73-EFD8-74C9-AA2B-BF642311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F1856-F98B-65AB-0998-DA06E863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3124200" y="5181600"/>
            <a:ext cx="5638800" cy="1639824"/>
          </a:xfrm>
          <a:prstGeom prst="wedgeEllipseCallout">
            <a:avLst>
              <a:gd name="adj1" fmla="val 5100"/>
              <a:gd name="adj2" fmla="val -10319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কাজের উপযোগী  যন্ত্রপাতি বাছাই করতে হবে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7000" y="228600"/>
            <a:ext cx="7924800" cy="1600200"/>
          </a:xfrm>
          <a:prstGeom prst="roundRect">
            <a:avLst>
              <a:gd name="adj" fmla="val 26389"/>
            </a:avLst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ধাপঃ ২</a:t>
            </a:r>
          </a:p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ভাঙ্গা স্টাডের কেন্দ্র চিহ্নিত করা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Content Placeholder 11" descr="images1.jpg"/>
          <p:cNvPicPr preferRelativeResize="0"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1" y="2221230"/>
            <a:ext cx="3657600" cy="2743200"/>
          </a:xfrm>
        </p:spPr>
      </p:pic>
      <p:pic>
        <p:nvPicPr>
          <p:cNvPr id="13" name="Content Placeholder 12" descr="images4.jpg"/>
          <p:cNvPicPr preferRelativeResize="0"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9400" y="2185670"/>
            <a:ext cx="3657600" cy="274320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23C4B-19EF-E023-BE9A-2EFEFF92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07EC-DA93-4F1C-AA7F-3E7955B21E2F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FAE3F-AFB8-80AF-F853-922C804B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84FD5-0554-F2B5-6388-3B40CA44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4343400" y="5295900"/>
            <a:ext cx="4114800" cy="1525524"/>
          </a:xfrm>
          <a:prstGeom prst="wedgeEllipseCallout">
            <a:avLst>
              <a:gd name="adj1" fmla="val 68527"/>
              <a:gd name="adj2" fmla="val -8380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ভাবে চিহ্নিত করতে হবে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03482" y="228600"/>
            <a:ext cx="5105400" cy="1600200"/>
          </a:xfrm>
          <a:prstGeom prst="roundRect">
            <a:avLst>
              <a:gd name="adj" fmla="val 26389"/>
            </a:avLst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ধাপঃ ৩</a:t>
            </a:r>
          </a:p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ভাঙ্গা স্টাডে ড্রিল করা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 descr="mmm.jpg"/>
          <p:cNvPicPr preferRelativeResize="0"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2057400"/>
            <a:ext cx="3657600" cy="2743200"/>
          </a:xfrm>
        </p:spPr>
      </p:pic>
      <p:pic>
        <p:nvPicPr>
          <p:cNvPr id="11" name="Content Placeholder 10" descr="r2.jpg"/>
          <p:cNvPicPr preferRelativeResize="0"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0402" y="2057400"/>
            <a:ext cx="3657600" cy="274320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F2FD5-7A20-B8E3-0D05-25529F33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A34C-D45B-4F70-8BC3-7AE82011B58D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2EAF0-7D07-8ED9-FF6A-F4BDD172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DD11-CEEE-43CB-7AFC-21AF6345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2705100" y="5257801"/>
            <a:ext cx="5753100" cy="1216152"/>
          </a:xfrm>
          <a:prstGeom prst="wedgeEllipseCallout">
            <a:avLst>
              <a:gd name="adj1" fmla="val 54283"/>
              <a:gd name="adj2" fmla="val -14701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ড্রিলিং করার সময়  কাটিং ফ্লুইড ব্যবহার করতে হবে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52600" y="433512"/>
            <a:ext cx="9031456" cy="1303034"/>
          </a:xfrm>
          <a:prstGeom prst="roundRect">
            <a:avLst>
              <a:gd name="adj" fmla="val 26389"/>
            </a:avLst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ধাপঃ ৪</a:t>
            </a:r>
          </a:p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ভাঙ্গা স্টাডের ছিদ্রে এক্সট্রাটর আটকানো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Content Placeholder 13" descr="tap23.jpg"/>
          <p:cNvPicPr preferRelativeResize="0"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4401" y="1957187"/>
            <a:ext cx="3657600" cy="2743200"/>
          </a:xfrm>
        </p:spPr>
      </p:pic>
      <p:pic>
        <p:nvPicPr>
          <p:cNvPr id="15" name="Content Placeholder 14" descr="tap2.jpg"/>
          <p:cNvPicPr preferRelativeResize="0"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20000" y="1994284"/>
            <a:ext cx="3657600" cy="2743200"/>
          </a:xfrm>
        </p:spPr>
      </p:pic>
      <p:grpSp>
        <p:nvGrpSpPr>
          <p:cNvPr id="10" name="Group 9"/>
          <p:cNvGrpSpPr/>
          <p:nvPr/>
        </p:nvGrpSpPr>
        <p:grpSpPr>
          <a:xfrm>
            <a:off x="5138152" y="2333205"/>
            <a:ext cx="1946176" cy="2065358"/>
            <a:chOff x="2263587" y="2125642"/>
            <a:chExt cx="1946176" cy="1620176"/>
          </a:xfrm>
        </p:grpSpPr>
        <p:sp>
          <p:nvSpPr>
            <p:cNvPr id="8" name="Curved Right Arrow 7"/>
            <p:cNvSpPr/>
            <p:nvPr/>
          </p:nvSpPr>
          <p:spPr>
            <a:xfrm rot="19923799">
              <a:off x="2263587" y="2732930"/>
              <a:ext cx="533400" cy="1012888"/>
            </a:xfrm>
            <a:prstGeom prst="curved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urved Right Arrow 8"/>
            <p:cNvSpPr/>
            <p:nvPr/>
          </p:nvSpPr>
          <p:spPr>
            <a:xfrm rot="9919201">
              <a:off x="3523963" y="2125642"/>
              <a:ext cx="685800" cy="1143000"/>
            </a:xfrm>
            <a:prstGeom prst="curved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4B0B6-7ADC-4780-6ED6-027F9502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63F7-0697-44F8-BDA1-6782B4E732FE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02CF0-F76A-19D7-50F5-EC637D0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50185-3593-5D34-2CD4-C89F8FFD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3213100" y="4900813"/>
            <a:ext cx="5181600" cy="1583299"/>
          </a:xfrm>
          <a:prstGeom prst="wedgeEllipseCallout">
            <a:avLst>
              <a:gd name="adj1" fmla="val 64993"/>
              <a:gd name="adj2" fmla="val -14670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বাম দিকে ঘুরাতে হবে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81350" y="384048"/>
            <a:ext cx="6591300" cy="1447800"/>
          </a:xfrm>
          <a:prstGeom prst="roundRect">
            <a:avLst>
              <a:gd name="adj" fmla="val 26389"/>
            </a:avLst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ধাপঃ ৫</a:t>
            </a:r>
          </a:p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ভাঙ্গা স্টাড বের করা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 descr="images22222.jpg"/>
          <p:cNvPicPr preferRelativeResize="0"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9700" y="2438400"/>
            <a:ext cx="3657600" cy="2743200"/>
          </a:xfrm>
          <a:ln>
            <a:solidFill>
              <a:srgbClr val="C00000"/>
            </a:solidFill>
          </a:ln>
        </p:spPr>
      </p:pic>
      <p:pic>
        <p:nvPicPr>
          <p:cNvPr id="9" name="Content Placeholder 8" descr="images222222222.jpg"/>
          <p:cNvPicPr preferRelativeResize="0"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91400" y="2438400"/>
            <a:ext cx="3657600" cy="2743200"/>
          </a:xfrm>
          <a:ln>
            <a:solidFill>
              <a:srgbClr val="C00000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222C2-162D-C2F2-B051-CF144015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FD9A-09CB-417A-AF00-7766F2DB522E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D14F3-CAC8-88FE-A978-BA598C93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2602B-C38F-5C0D-657D-019E4092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90800" y="304800"/>
            <a:ext cx="7848600" cy="1600200"/>
          </a:xfrm>
          <a:prstGeom prst="roundRect">
            <a:avLst>
              <a:gd name="adj" fmla="val 26389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ধাপঃ ৬</a:t>
            </a:r>
          </a:p>
          <a:p>
            <a:pPr algn="ctr"/>
            <a:r>
              <a:rPr lang="bn-IN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সময় ও পরে পরীক্ষা করা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 descr="images7.jpg"/>
          <p:cNvPicPr preferRelativeResize="0"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1400" y="2057400"/>
            <a:ext cx="3657600" cy="2743200"/>
          </a:xfrm>
          <a:ln>
            <a:solidFill>
              <a:srgbClr val="C00000"/>
            </a:solidFill>
          </a:ln>
        </p:spPr>
      </p:pic>
      <p:pic>
        <p:nvPicPr>
          <p:cNvPr id="11" name="Content Placeholder 10" descr="imagesno.jpg"/>
          <p:cNvPicPr preferRelativeResize="0"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93002" y="2057400"/>
            <a:ext cx="3657600" cy="2743200"/>
          </a:xfrm>
          <a:ln>
            <a:solidFill>
              <a:srgbClr val="C00000"/>
            </a:solidFill>
          </a:ln>
        </p:spPr>
      </p:pic>
      <p:sp>
        <p:nvSpPr>
          <p:cNvPr id="12" name="Oval Callout 11"/>
          <p:cNvSpPr/>
          <p:nvPr/>
        </p:nvSpPr>
        <p:spPr>
          <a:xfrm>
            <a:off x="6781800" y="5179254"/>
            <a:ext cx="3200400" cy="1371600"/>
          </a:xfrm>
          <a:prstGeom prst="wedgeEllipseCallout">
            <a:avLst>
              <a:gd name="adj1" fmla="val 54812"/>
              <a:gd name="adj2" fmla="val -22462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 কারনে হ্যামার মারা যাবেনা!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534139" y="4953000"/>
            <a:ext cx="3200400" cy="1371600"/>
          </a:xfrm>
          <a:prstGeom prst="wedgeEllipseCallout">
            <a:avLst>
              <a:gd name="adj1" fmla="val -34488"/>
              <a:gd name="adj2" fmla="val -12380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মাপের ড্রিলবিট ও স্ক্রুএক্সট্রাক্টর বাছাই করতে হবে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18D61-9D30-A90C-E922-4A602768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7782-3997-48DD-B70E-5883A438B87B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F399C-91DF-BA6E-3D58-D5C49277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15083-F5DB-F997-7645-F23EDAD9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62C3631-F78D-4D17-845C-C3685517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E2FD-4F9C-4C75-B6BA-42BA50594EDD}" type="datetime5">
              <a:rPr lang="en-US" smtClean="0"/>
              <a:t>26-May-26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522D50-D6EB-4EB8-BB08-9D060B0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C84D2B-EF63-4FB3-B666-44F5D9C32182}"/>
              </a:ext>
            </a:extLst>
          </p:cNvPr>
          <p:cNvSpPr/>
          <p:nvPr/>
        </p:nvSpPr>
        <p:spPr>
          <a:xfrm>
            <a:off x="8807812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CCF231-7F6E-4B10-BE1B-8538305A124B}"/>
              </a:ext>
            </a:extLst>
          </p:cNvPr>
          <p:cNvSpPr/>
          <p:nvPr/>
        </p:nvSpPr>
        <p:spPr>
          <a:xfrm>
            <a:off x="3960684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474B63-0E72-47EF-A272-0BFA5BA28459}"/>
              </a:ext>
            </a:extLst>
          </p:cNvPr>
          <p:cNvSpPr/>
          <p:nvPr/>
        </p:nvSpPr>
        <p:spPr>
          <a:xfrm>
            <a:off x="823918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4972E4-C45F-4B2A-AAE5-254995B17E88}"/>
              </a:ext>
            </a:extLst>
          </p:cNvPr>
          <p:cNvSpPr/>
          <p:nvPr/>
        </p:nvSpPr>
        <p:spPr>
          <a:xfrm>
            <a:off x="1044242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63DE86-3040-4D73-8C30-21347EA38570}"/>
              </a:ext>
            </a:extLst>
          </p:cNvPr>
          <p:cNvSpPr/>
          <p:nvPr/>
        </p:nvSpPr>
        <p:spPr>
          <a:xfrm>
            <a:off x="1264566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8ECB3D-4C5D-40EE-BC58-8B99572CC7FA}"/>
              </a:ext>
            </a:extLst>
          </p:cNvPr>
          <p:cNvSpPr/>
          <p:nvPr/>
        </p:nvSpPr>
        <p:spPr>
          <a:xfrm>
            <a:off x="148489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F59D13-B880-46E4-AD11-5E3DA7972C7E}"/>
              </a:ext>
            </a:extLst>
          </p:cNvPr>
          <p:cNvSpPr/>
          <p:nvPr/>
        </p:nvSpPr>
        <p:spPr>
          <a:xfrm>
            <a:off x="1705214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AED3AF-AB17-40F7-BA79-D9FE3FC2160F}"/>
              </a:ext>
            </a:extLst>
          </p:cNvPr>
          <p:cNvSpPr/>
          <p:nvPr/>
        </p:nvSpPr>
        <p:spPr>
          <a:xfrm>
            <a:off x="1925538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30CC6-8A4E-498E-B0C1-8D78AE934249}"/>
              </a:ext>
            </a:extLst>
          </p:cNvPr>
          <p:cNvSpPr/>
          <p:nvPr/>
        </p:nvSpPr>
        <p:spPr>
          <a:xfrm>
            <a:off x="2125142" y="228601"/>
            <a:ext cx="49047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E741E7-3C1A-4455-95BA-00F415B1F3A2}"/>
              </a:ext>
            </a:extLst>
          </p:cNvPr>
          <p:cNvSpPr/>
          <p:nvPr/>
        </p:nvSpPr>
        <p:spPr>
          <a:xfrm>
            <a:off x="2418416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84A2D4-AC4F-41A0-8C56-E2569A50E0DB}"/>
              </a:ext>
            </a:extLst>
          </p:cNvPr>
          <p:cNvSpPr/>
          <p:nvPr/>
        </p:nvSpPr>
        <p:spPr>
          <a:xfrm>
            <a:off x="4181008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F49AD5-D4E5-4DF4-B07A-A4FC1A14B06A}"/>
              </a:ext>
            </a:extLst>
          </p:cNvPr>
          <p:cNvSpPr/>
          <p:nvPr/>
        </p:nvSpPr>
        <p:spPr>
          <a:xfrm>
            <a:off x="4401332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6560B-464F-4DC4-8AA0-C06FD84BDEDF}"/>
              </a:ext>
            </a:extLst>
          </p:cNvPr>
          <p:cNvSpPr/>
          <p:nvPr/>
        </p:nvSpPr>
        <p:spPr>
          <a:xfrm>
            <a:off x="4621656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901392-03AB-44A8-A772-91ADD9755974}"/>
              </a:ext>
            </a:extLst>
          </p:cNvPr>
          <p:cNvSpPr/>
          <p:nvPr/>
        </p:nvSpPr>
        <p:spPr>
          <a:xfrm>
            <a:off x="3299712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58F876-3DF3-48DA-9A6E-FC0F5C774958}"/>
              </a:ext>
            </a:extLst>
          </p:cNvPr>
          <p:cNvSpPr/>
          <p:nvPr/>
        </p:nvSpPr>
        <p:spPr>
          <a:xfrm>
            <a:off x="3520036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E6B8E1-3E3A-4C7E-BAC0-BC99AAC89D5F}"/>
              </a:ext>
            </a:extLst>
          </p:cNvPr>
          <p:cNvSpPr/>
          <p:nvPr/>
        </p:nvSpPr>
        <p:spPr>
          <a:xfrm>
            <a:off x="374036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8BAEE8-26B9-48B1-8CD3-2B18A57D63A7}"/>
              </a:ext>
            </a:extLst>
          </p:cNvPr>
          <p:cNvSpPr/>
          <p:nvPr/>
        </p:nvSpPr>
        <p:spPr>
          <a:xfrm>
            <a:off x="2638740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5D0F44-81D4-4EF8-936E-36191ADA7487}"/>
              </a:ext>
            </a:extLst>
          </p:cNvPr>
          <p:cNvSpPr/>
          <p:nvPr/>
        </p:nvSpPr>
        <p:spPr>
          <a:xfrm>
            <a:off x="2859064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6AB7D6-8FF3-4442-B54B-A1B5C391B35D}"/>
              </a:ext>
            </a:extLst>
          </p:cNvPr>
          <p:cNvSpPr/>
          <p:nvPr/>
        </p:nvSpPr>
        <p:spPr>
          <a:xfrm>
            <a:off x="3079388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8C8B87-9DA4-446F-BB6D-A1D3987BB23A}"/>
              </a:ext>
            </a:extLst>
          </p:cNvPr>
          <p:cNvSpPr/>
          <p:nvPr/>
        </p:nvSpPr>
        <p:spPr>
          <a:xfrm>
            <a:off x="484198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E572B4-90B8-4A68-93D6-4FD68817B4D0}"/>
              </a:ext>
            </a:extLst>
          </p:cNvPr>
          <p:cNvSpPr/>
          <p:nvPr/>
        </p:nvSpPr>
        <p:spPr>
          <a:xfrm>
            <a:off x="5062304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DA91EE-D313-40B3-88AB-8616DB38B1FD}"/>
              </a:ext>
            </a:extLst>
          </p:cNvPr>
          <p:cNvSpPr/>
          <p:nvPr/>
        </p:nvSpPr>
        <p:spPr>
          <a:xfrm>
            <a:off x="5723276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C6771E-F1AF-4133-9DF1-A7707CA1D5FC}"/>
              </a:ext>
            </a:extLst>
          </p:cNvPr>
          <p:cNvSpPr/>
          <p:nvPr/>
        </p:nvSpPr>
        <p:spPr>
          <a:xfrm>
            <a:off x="5282628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CE5A-5CD9-43EF-A20D-3DA13E3AB128}"/>
              </a:ext>
            </a:extLst>
          </p:cNvPr>
          <p:cNvSpPr/>
          <p:nvPr/>
        </p:nvSpPr>
        <p:spPr>
          <a:xfrm>
            <a:off x="5502952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5BC0BE-DB60-49FF-8F59-8056F1A57BB6}"/>
              </a:ext>
            </a:extLst>
          </p:cNvPr>
          <p:cNvSpPr/>
          <p:nvPr/>
        </p:nvSpPr>
        <p:spPr>
          <a:xfrm>
            <a:off x="594360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7761E0-1DF3-46D6-BAE2-E98DF3691D3F}"/>
              </a:ext>
            </a:extLst>
          </p:cNvPr>
          <p:cNvSpPr/>
          <p:nvPr/>
        </p:nvSpPr>
        <p:spPr>
          <a:xfrm>
            <a:off x="6163924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6A23AB-99B2-431B-9E13-7D977A64AFEC}"/>
              </a:ext>
            </a:extLst>
          </p:cNvPr>
          <p:cNvSpPr/>
          <p:nvPr/>
        </p:nvSpPr>
        <p:spPr>
          <a:xfrm>
            <a:off x="6384248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8CF733-6538-4CDB-9F37-164F20E7F1A1}"/>
              </a:ext>
            </a:extLst>
          </p:cNvPr>
          <p:cNvSpPr/>
          <p:nvPr/>
        </p:nvSpPr>
        <p:spPr>
          <a:xfrm>
            <a:off x="6604572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47D2C0-BE84-47FB-B14F-15F76F996A92}"/>
              </a:ext>
            </a:extLst>
          </p:cNvPr>
          <p:cNvSpPr/>
          <p:nvPr/>
        </p:nvSpPr>
        <p:spPr>
          <a:xfrm>
            <a:off x="6824896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74B5D1-FB2C-4BFB-815F-55DB7BFDD54C}"/>
              </a:ext>
            </a:extLst>
          </p:cNvPr>
          <p:cNvSpPr/>
          <p:nvPr/>
        </p:nvSpPr>
        <p:spPr>
          <a:xfrm>
            <a:off x="7045220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570E94-BF48-4D95-8CDC-33EA066E971D}"/>
              </a:ext>
            </a:extLst>
          </p:cNvPr>
          <p:cNvSpPr/>
          <p:nvPr/>
        </p:nvSpPr>
        <p:spPr>
          <a:xfrm>
            <a:off x="7265544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C3167D-C37F-4516-AFF8-5FE964DFA423}"/>
              </a:ext>
            </a:extLst>
          </p:cNvPr>
          <p:cNvSpPr/>
          <p:nvPr/>
        </p:nvSpPr>
        <p:spPr>
          <a:xfrm>
            <a:off x="7485868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2C0D21-3681-46A9-A2BB-7560229740CB}"/>
              </a:ext>
            </a:extLst>
          </p:cNvPr>
          <p:cNvSpPr/>
          <p:nvPr/>
        </p:nvSpPr>
        <p:spPr>
          <a:xfrm>
            <a:off x="7706192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769040-29B4-4DF1-BE89-68EBE7C58F42}"/>
              </a:ext>
            </a:extLst>
          </p:cNvPr>
          <p:cNvSpPr/>
          <p:nvPr/>
        </p:nvSpPr>
        <p:spPr>
          <a:xfrm>
            <a:off x="7926516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A389EB-C59A-409A-9FD1-EA0B713E6E26}"/>
              </a:ext>
            </a:extLst>
          </p:cNvPr>
          <p:cNvSpPr/>
          <p:nvPr/>
        </p:nvSpPr>
        <p:spPr>
          <a:xfrm>
            <a:off x="814684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D5C20E-CC4F-4B87-A7E1-F9F5343ECFB4}"/>
              </a:ext>
            </a:extLst>
          </p:cNvPr>
          <p:cNvSpPr/>
          <p:nvPr/>
        </p:nvSpPr>
        <p:spPr>
          <a:xfrm>
            <a:off x="8367164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A735E2-99C0-4E5B-9CE7-D2CC4152393C}"/>
              </a:ext>
            </a:extLst>
          </p:cNvPr>
          <p:cNvSpPr/>
          <p:nvPr/>
        </p:nvSpPr>
        <p:spPr>
          <a:xfrm>
            <a:off x="8587488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915EB1-5ACC-48D8-B916-F4AA17735D36}"/>
              </a:ext>
            </a:extLst>
          </p:cNvPr>
          <p:cNvSpPr/>
          <p:nvPr/>
        </p:nvSpPr>
        <p:spPr>
          <a:xfrm>
            <a:off x="9028136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4E65CF6-87EF-415D-BA43-1C78DC6C472E}"/>
              </a:ext>
            </a:extLst>
          </p:cNvPr>
          <p:cNvSpPr/>
          <p:nvPr/>
        </p:nvSpPr>
        <p:spPr>
          <a:xfrm>
            <a:off x="924846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B683848-CA5D-4EDD-A354-66DAE2F284CD}"/>
              </a:ext>
            </a:extLst>
          </p:cNvPr>
          <p:cNvSpPr/>
          <p:nvPr/>
        </p:nvSpPr>
        <p:spPr>
          <a:xfrm>
            <a:off x="9468784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169F9D-6B83-4F82-840F-780B9C411624}"/>
              </a:ext>
            </a:extLst>
          </p:cNvPr>
          <p:cNvSpPr/>
          <p:nvPr/>
        </p:nvSpPr>
        <p:spPr>
          <a:xfrm>
            <a:off x="9689108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7F784C-7834-4838-A383-30B367B32966}"/>
              </a:ext>
            </a:extLst>
          </p:cNvPr>
          <p:cNvSpPr/>
          <p:nvPr/>
        </p:nvSpPr>
        <p:spPr>
          <a:xfrm>
            <a:off x="10129756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ECFD22-139F-4323-B8C0-33C6B28315A4}"/>
              </a:ext>
            </a:extLst>
          </p:cNvPr>
          <p:cNvSpPr/>
          <p:nvPr/>
        </p:nvSpPr>
        <p:spPr>
          <a:xfrm>
            <a:off x="1035008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8C2A782-3BE0-48D4-BA2F-986FA1C2874A}"/>
              </a:ext>
            </a:extLst>
          </p:cNvPr>
          <p:cNvSpPr/>
          <p:nvPr/>
        </p:nvSpPr>
        <p:spPr>
          <a:xfrm>
            <a:off x="9909432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4F78725-3A3A-4CD3-AB9F-64A85D1361C8}"/>
              </a:ext>
            </a:extLst>
          </p:cNvPr>
          <p:cNvSpPr/>
          <p:nvPr/>
        </p:nvSpPr>
        <p:spPr>
          <a:xfrm>
            <a:off x="10570404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A77FD6-7347-4A9D-A381-4AF76C351340}"/>
              </a:ext>
            </a:extLst>
          </p:cNvPr>
          <p:cNvSpPr/>
          <p:nvPr/>
        </p:nvSpPr>
        <p:spPr>
          <a:xfrm>
            <a:off x="11011052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3A0E981-81EF-456B-90AB-A62E38BD3E8F}"/>
              </a:ext>
            </a:extLst>
          </p:cNvPr>
          <p:cNvSpPr/>
          <p:nvPr/>
        </p:nvSpPr>
        <p:spPr>
          <a:xfrm>
            <a:off x="38327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1547F79-E2C1-4FFB-9B84-B99D8D92659A}"/>
              </a:ext>
            </a:extLst>
          </p:cNvPr>
          <p:cNvSpPr/>
          <p:nvPr/>
        </p:nvSpPr>
        <p:spPr>
          <a:xfrm>
            <a:off x="162946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48A5DE9-36A8-4258-BA82-3D045C586CD5}"/>
              </a:ext>
            </a:extLst>
          </p:cNvPr>
          <p:cNvSpPr/>
          <p:nvPr/>
        </p:nvSpPr>
        <p:spPr>
          <a:xfrm>
            <a:off x="603594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7D36DC0-B74A-445E-B6DF-22DF285CA5C9}"/>
              </a:ext>
            </a:extLst>
          </p:cNvPr>
          <p:cNvSpPr/>
          <p:nvPr/>
        </p:nvSpPr>
        <p:spPr>
          <a:xfrm>
            <a:off x="10790728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DC02E8-2BF6-4EDB-9854-8E3AE6C16541}"/>
              </a:ext>
            </a:extLst>
          </p:cNvPr>
          <p:cNvSpPr/>
          <p:nvPr/>
        </p:nvSpPr>
        <p:spPr>
          <a:xfrm>
            <a:off x="1145172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3DCD66D-A8D1-48F5-9F7F-F5FC12F4C23F}"/>
              </a:ext>
            </a:extLst>
          </p:cNvPr>
          <p:cNvSpPr/>
          <p:nvPr/>
        </p:nvSpPr>
        <p:spPr>
          <a:xfrm>
            <a:off x="11231376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879881-FE35-424E-A2AD-4EB438E770EA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0134600" h="3923360">
                <a:moveTo>
                  <a:pt x="2600776" y="2081569"/>
                </a:moveTo>
                <a:lnTo>
                  <a:pt x="2599255" y="2903694"/>
                </a:lnTo>
                <a:lnTo>
                  <a:pt x="2470963" y="2709014"/>
                </a:lnTo>
                <a:lnTo>
                  <a:pt x="2321369" y="2674499"/>
                </a:lnTo>
                <a:lnTo>
                  <a:pt x="2326415" y="2674499"/>
                </a:lnTo>
                <a:cubicBezTo>
                  <a:pt x="2298439" y="2599488"/>
                  <a:pt x="2275616" y="2561983"/>
                  <a:pt x="2257944" y="2561983"/>
                </a:cubicBezTo>
                <a:lnTo>
                  <a:pt x="2232554" y="2616662"/>
                </a:lnTo>
                <a:lnTo>
                  <a:pt x="1961159" y="2430808"/>
                </a:lnTo>
                <a:close/>
                <a:moveTo>
                  <a:pt x="1839594" y="979637"/>
                </a:moveTo>
                <a:lnTo>
                  <a:pt x="2565332" y="979637"/>
                </a:lnTo>
                <a:lnTo>
                  <a:pt x="2588191" y="1006937"/>
                </a:lnTo>
                <a:cubicBezTo>
                  <a:pt x="2618077" y="1043320"/>
                  <a:pt x="2639877" y="1072112"/>
                  <a:pt x="2653591" y="1093313"/>
                </a:cubicBezTo>
                <a:cubicBezTo>
                  <a:pt x="2671876" y="1121583"/>
                  <a:pt x="2681019" y="1164146"/>
                  <a:pt x="2681019" y="1221005"/>
                </a:cubicBezTo>
                <a:lnTo>
                  <a:pt x="2681019" y="1266331"/>
                </a:lnTo>
                <a:cubicBezTo>
                  <a:pt x="2681019" y="1306212"/>
                  <a:pt x="2671262" y="1341582"/>
                  <a:pt x="2651748" y="1372440"/>
                </a:cubicBezTo>
                <a:cubicBezTo>
                  <a:pt x="2632236" y="1403299"/>
                  <a:pt x="2607530" y="1429472"/>
                  <a:pt x="2577633" y="1450961"/>
                </a:cubicBezTo>
                <a:cubicBezTo>
                  <a:pt x="2547735" y="1472450"/>
                  <a:pt x="2514875" y="1488960"/>
                  <a:pt x="2479051" y="1500492"/>
                </a:cubicBezTo>
                <a:cubicBezTo>
                  <a:pt x="2443228" y="1512024"/>
                  <a:pt x="2408953" y="1517790"/>
                  <a:pt x="2376225" y="1517790"/>
                </a:cubicBezTo>
                <a:cubicBezTo>
                  <a:pt x="2324973" y="1517790"/>
                  <a:pt x="2269663" y="1501360"/>
                  <a:pt x="2210295" y="1468499"/>
                </a:cubicBezTo>
                <a:cubicBezTo>
                  <a:pt x="2150927" y="1435639"/>
                  <a:pt x="2093682" y="1392274"/>
                  <a:pt x="2038558" y="1338405"/>
                </a:cubicBezTo>
                <a:cubicBezTo>
                  <a:pt x="1983435" y="1284537"/>
                  <a:pt x="1939203" y="1228639"/>
                  <a:pt x="1905862" y="1170713"/>
                </a:cubicBezTo>
                <a:cubicBezTo>
                  <a:pt x="1872521" y="1112787"/>
                  <a:pt x="1855850" y="1058918"/>
                  <a:pt x="1855850" y="1009107"/>
                </a:cubicBezTo>
                <a:cubicBezTo>
                  <a:pt x="1855850" y="994852"/>
                  <a:pt x="1856211" y="986377"/>
                  <a:pt x="1856932" y="983681"/>
                </a:cubicBezTo>
                <a:cubicBezTo>
                  <a:pt x="1857652" y="980984"/>
                  <a:pt x="1851873" y="979637"/>
                  <a:pt x="1839594" y="979637"/>
                </a:cubicBezTo>
                <a:close/>
                <a:moveTo>
                  <a:pt x="6126539" y="149343"/>
                </a:moveTo>
                <a:lnTo>
                  <a:pt x="6126539" y="1242434"/>
                </a:lnTo>
                <a:lnTo>
                  <a:pt x="6119310" y="1218752"/>
                </a:lnTo>
                <a:cubicBezTo>
                  <a:pt x="6108669" y="1189545"/>
                  <a:pt x="6092513" y="1159211"/>
                  <a:pt x="6070842" y="1127749"/>
                </a:cubicBezTo>
                <a:cubicBezTo>
                  <a:pt x="6013049" y="1043849"/>
                  <a:pt x="5949196" y="969613"/>
                  <a:pt x="5879285" y="905040"/>
                </a:cubicBezTo>
                <a:cubicBezTo>
                  <a:pt x="5809373" y="840467"/>
                  <a:pt x="5731092" y="786558"/>
                  <a:pt x="5644443" y="743314"/>
                </a:cubicBezTo>
                <a:cubicBezTo>
                  <a:pt x="5557794" y="700069"/>
                  <a:pt x="5477552" y="693422"/>
                  <a:pt x="5403715" y="723373"/>
                </a:cubicBezTo>
                <a:lnTo>
                  <a:pt x="5403715" y="672120"/>
                </a:lnTo>
                <a:lnTo>
                  <a:pt x="5317147" y="672120"/>
                </a:lnTo>
                <a:cubicBezTo>
                  <a:pt x="5289492" y="672120"/>
                  <a:pt x="5248009" y="675684"/>
                  <a:pt x="5192699" y="682811"/>
                </a:cubicBezTo>
                <a:cubicBezTo>
                  <a:pt x="5137389" y="689939"/>
                  <a:pt x="5075205" y="704994"/>
                  <a:pt x="5006147" y="727978"/>
                </a:cubicBezTo>
                <a:cubicBezTo>
                  <a:pt x="4937089" y="750962"/>
                  <a:pt x="4864868" y="786652"/>
                  <a:pt x="4789484" y="835048"/>
                </a:cubicBezTo>
                <a:cubicBezTo>
                  <a:pt x="4714100" y="883444"/>
                  <a:pt x="4641385" y="968238"/>
                  <a:pt x="4571340" y="1089429"/>
                </a:cubicBezTo>
                <a:cubicBezTo>
                  <a:pt x="4531139" y="1114362"/>
                  <a:pt x="4500961" y="1157927"/>
                  <a:pt x="4480807" y="1220124"/>
                </a:cubicBezTo>
                <a:cubicBezTo>
                  <a:pt x="4460653" y="1282321"/>
                  <a:pt x="4450576" y="1341128"/>
                  <a:pt x="4450576" y="1396545"/>
                </a:cubicBezTo>
                <a:cubicBezTo>
                  <a:pt x="4450576" y="1434344"/>
                  <a:pt x="4455247" y="1476641"/>
                  <a:pt x="4464590" y="1523436"/>
                </a:cubicBezTo>
                <a:cubicBezTo>
                  <a:pt x="4473933" y="1570231"/>
                  <a:pt x="4492272" y="1614169"/>
                  <a:pt x="4519607" y="1655251"/>
                </a:cubicBezTo>
                <a:cubicBezTo>
                  <a:pt x="4546942" y="1696333"/>
                  <a:pt x="4584180" y="1730662"/>
                  <a:pt x="4631322" y="1758237"/>
                </a:cubicBezTo>
                <a:cubicBezTo>
                  <a:pt x="4678463" y="1785812"/>
                  <a:pt x="4740607" y="1799600"/>
                  <a:pt x="4817753" y="1799600"/>
                </a:cubicBezTo>
                <a:cubicBezTo>
                  <a:pt x="4861051" y="1799600"/>
                  <a:pt x="4907059" y="1786933"/>
                  <a:pt x="4955775" y="1761601"/>
                </a:cubicBezTo>
                <a:cubicBezTo>
                  <a:pt x="5004492" y="1736268"/>
                  <a:pt x="5056052" y="1710762"/>
                  <a:pt x="5110454" y="1685082"/>
                </a:cubicBezTo>
                <a:cubicBezTo>
                  <a:pt x="5167473" y="1660577"/>
                  <a:pt x="5210517" y="1641704"/>
                  <a:pt x="5239587" y="1628464"/>
                </a:cubicBezTo>
                <a:cubicBezTo>
                  <a:pt x="5268657" y="1615223"/>
                  <a:pt x="5283512" y="1608603"/>
                  <a:pt x="5284153" y="1608603"/>
                </a:cubicBezTo>
                <a:cubicBezTo>
                  <a:pt x="5320190" y="1608603"/>
                  <a:pt x="5338208" y="1618320"/>
                  <a:pt x="5338208" y="1637753"/>
                </a:cubicBezTo>
                <a:cubicBezTo>
                  <a:pt x="5338208" y="1655478"/>
                  <a:pt x="5323220" y="1690608"/>
                  <a:pt x="5293242" y="1743142"/>
                </a:cubicBezTo>
                <a:cubicBezTo>
                  <a:pt x="5263265" y="1795676"/>
                  <a:pt x="5226627" y="1855684"/>
                  <a:pt x="5183329" y="1923167"/>
                </a:cubicBezTo>
                <a:cubicBezTo>
                  <a:pt x="5097534" y="1992091"/>
                  <a:pt x="5032361" y="2044878"/>
                  <a:pt x="4987808" y="2081529"/>
                </a:cubicBezTo>
                <a:cubicBezTo>
                  <a:pt x="4943256" y="2118180"/>
                  <a:pt x="4906244" y="2147611"/>
                  <a:pt x="4876774" y="2169820"/>
                </a:cubicBezTo>
                <a:lnTo>
                  <a:pt x="4821677" y="2218110"/>
                </a:lnTo>
                <a:lnTo>
                  <a:pt x="5189175" y="2643827"/>
                </a:lnTo>
                <a:cubicBezTo>
                  <a:pt x="5385110" y="2446451"/>
                  <a:pt x="5522838" y="2268094"/>
                  <a:pt x="5602360" y="2108757"/>
                </a:cubicBezTo>
                <a:cubicBezTo>
                  <a:pt x="5681882" y="1949420"/>
                  <a:pt x="5721643" y="1829283"/>
                  <a:pt x="5721643" y="1748347"/>
                </a:cubicBezTo>
                <a:cubicBezTo>
                  <a:pt x="5721643" y="1604199"/>
                  <a:pt x="5674941" y="1490095"/>
                  <a:pt x="5581538" y="1406035"/>
                </a:cubicBezTo>
                <a:cubicBezTo>
                  <a:pt x="5488136" y="1321975"/>
                  <a:pt x="5333857" y="1279945"/>
                  <a:pt x="5118703" y="1279945"/>
                </a:cubicBezTo>
                <a:cubicBezTo>
                  <a:pt x="5047963" y="1279945"/>
                  <a:pt x="5003224" y="1288327"/>
                  <a:pt x="4984485" y="1305091"/>
                </a:cubicBezTo>
                <a:cubicBezTo>
                  <a:pt x="5023885" y="1255280"/>
                  <a:pt x="5079929" y="1209660"/>
                  <a:pt x="5152617" y="1168230"/>
                </a:cubicBezTo>
                <a:cubicBezTo>
                  <a:pt x="5225305" y="1126801"/>
                  <a:pt x="5303319" y="1106086"/>
                  <a:pt x="5386658" y="1106086"/>
                </a:cubicBezTo>
                <a:cubicBezTo>
                  <a:pt x="5436469" y="1106086"/>
                  <a:pt x="5490965" y="1117739"/>
                  <a:pt x="5550146" y="1141042"/>
                </a:cubicBezTo>
                <a:cubicBezTo>
                  <a:pt x="5609327" y="1164347"/>
                  <a:pt x="5665718" y="1194858"/>
                  <a:pt x="5719320" y="1232577"/>
                </a:cubicBezTo>
                <a:cubicBezTo>
                  <a:pt x="5772922" y="1270295"/>
                  <a:pt x="5820103" y="1310257"/>
                  <a:pt x="5860865" y="1352460"/>
                </a:cubicBezTo>
                <a:cubicBezTo>
                  <a:pt x="5901627" y="1394663"/>
                  <a:pt x="5929936" y="1434718"/>
                  <a:pt x="5945793" y="1472624"/>
                </a:cubicBezTo>
                <a:cubicBezTo>
                  <a:pt x="6012635" y="1556069"/>
                  <a:pt x="6059470" y="1634750"/>
                  <a:pt x="6086297" y="1708666"/>
                </a:cubicBezTo>
                <a:cubicBezTo>
                  <a:pt x="6113125" y="1782582"/>
                  <a:pt x="6126539" y="1834329"/>
                  <a:pt x="6126539" y="1863906"/>
                </a:cubicBezTo>
                <a:lnTo>
                  <a:pt x="6126539" y="3324287"/>
                </a:lnTo>
                <a:lnTo>
                  <a:pt x="6500683" y="3593524"/>
                </a:lnTo>
                <a:lnTo>
                  <a:pt x="6500683" y="979637"/>
                </a:lnTo>
                <a:lnTo>
                  <a:pt x="6829404" y="979637"/>
                </a:lnTo>
                <a:lnTo>
                  <a:pt x="6880117" y="979637"/>
                </a:lnTo>
                <a:lnTo>
                  <a:pt x="6905145" y="1095352"/>
                </a:lnTo>
                <a:cubicBezTo>
                  <a:pt x="6975839" y="1408930"/>
                  <a:pt x="7055086" y="1669145"/>
                  <a:pt x="7142887" y="1875998"/>
                </a:cubicBezTo>
                <a:cubicBezTo>
                  <a:pt x="7243230" y="2112401"/>
                  <a:pt x="7348965" y="2310925"/>
                  <a:pt x="7460092" y="2471570"/>
                </a:cubicBezTo>
                <a:cubicBezTo>
                  <a:pt x="7571220" y="2632215"/>
                  <a:pt x="7683722" y="2759773"/>
                  <a:pt x="7797600" y="2854244"/>
                </a:cubicBezTo>
                <a:cubicBezTo>
                  <a:pt x="7911476" y="2948714"/>
                  <a:pt x="8020228" y="3020401"/>
                  <a:pt x="8123854" y="3069305"/>
                </a:cubicBezTo>
                <a:cubicBezTo>
                  <a:pt x="8227481" y="3118208"/>
                  <a:pt x="8321230" y="3149467"/>
                  <a:pt x="8405104" y="3163081"/>
                </a:cubicBezTo>
                <a:cubicBezTo>
                  <a:pt x="8488976" y="3176695"/>
                  <a:pt x="8558969" y="3183502"/>
                  <a:pt x="8615080" y="3183502"/>
                </a:cubicBezTo>
                <a:cubicBezTo>
                  <a:pt x="8775671" y="3183502"/>
                  <a:pt x="8914307" y="3153057"/>
                  <a:pt x="9030987" y="3092168"/>
                </a:cubicBezTo>
                <a:cubicBezTo>
                  <a:pt x="9147667" y="3031279"/>
                  <a:pt x="9245048" y="2952118"/>
                  <a:pt x="9323128" y="2854684"/>
                </a:cubicBezTo>
                <a:cubicBezTo>
                  <a:pt x="9401208" y="2757250"/>
                  <a:pt x="9458614" y="2649099"/>
                  <a:pt x="9495344" y="2530230"/>
                </a:cubicBezTo>
                <a:cubicBezTo>
                  <a:pt x="9532075" y="2411362"/>
                  <a:pt x="9550441" y="2291225"/>
                  <a:pt x="9550441" y="2169820"/>
                </a:cubicBezTo>
                <a:cubicBezTo>
                  <a:pt x="9550441" y="1937902"/>
                  <a:pt x="9507530" y="1748440"/>
                  <a:pt x="9421709" y="1601436"/>
                </a:cubicBezTo>
                <a:cubicBezTo>
                  <a:pt x="9335887" y="1454431"/>
                  <a:pt x="9234663" y="1338552"/>
                  <a:pt x="9118037" y="1253798"/>
                </a:cubicBezTo>
                <a:cubicBezTo>
                  <a:pt x="9001410" y="1169044"/>
                  <a:pt x="8882781" y="1110704"/>
                  <a:pt x="8762151" y="1078778"/>
                </a:cubicBezTo>
                <a:cubicBezTo>
                  <a:pt x="8641520" y="1046853"/>
                  <a:pt x="8547757" y="1030889"/>
                  <a:pt x="8480862" y="1030889"/>
                </a:cubicBezTo>
                <a:cubicBezTo>
                  <a:pt x="8370241" y="1030889"/>
                  <a:pt x="8272314" y="1050870"/>
                  <a:pt x="8187080" y="1090831"/>
                </a:cubicBezTo>
                <a:cubicBezTo>
                  <a:pt x="8101845" y="1130792"/>
                  <a:pt x="8030078" y="1180897"/>
                  <a:pt x="7971778" y="1241145"/>
                </a:cubicBezTo>
                <a:cubicBezTo>
                  <a:pt x="7913478" y="1301394"/>
                  <a:pt x="7869874" y="1365927"/>
                  <a:pt x="7840964" y="1434744"/>
                </a:cubicBezTo>
                <a:cubicBezTo>
                  <a:pt x="7812054" y="1503562"/>
                  <a:pt x="7797600" y="1570324"/>
                  <a:pt x="7797600" y="1635030"/>
                </a:cubicBezTo>
                <a:cubicBezTo>
                  <a:pt x="7797600" y="1782702"/>
                  <a:pt x="7846662" y="1909419"/>
                  <a:pt x="7944790" y="2015181"/>
                </a:cubicBezTo>
                <a:cubicBezTo>
                  <a:pt x="8042918" y="2120943"/>
                  <a:pt x="8176468" y="2173824"/>
                  <a:pt x="8345442" y="2173824"/>
                </a:cubicBezTo>
                <a:cubicBezTo>
                  <a:pt x="8395146" y="2173824"/>
                  <a:pt x="8449510" y="2165509"/>
                  <a:pt x="8508530" y="2148879"/>
                </a:cubicBezTo>
                <a:cubicBezTo>
                  <a:pt x="8567551" y="2132248"/>
                  <a:pt x="8621966" y="2105701"/>
                  <a:pt x="8671778" y="2069237"/>
                </a:cubicBezTo>
                <a:cubicBezTo>
                  <a:pt x="8721589" y="2032773"/>
                  <a:pt x="8763459" y="1985244"/>
                  <a:pt x="8797387" y="1926650"/>
                </a:cubicBezTo>
                <a:cubicBezTo>
                  <a:pt x="8831315" y="1868057"/>
                  <a:pt x="8848279" y="1797651"/>
                  <a:pt x="8848279" y="1715433"/>
                </a:cubicBezTo>
                <a:cubicBezTo>
                  <a:pt x="8848279" y="1664661"/>
                  <a:pt x="8838879" y="1615210"/>
                  <a:pt x="8820080" y="1567081"/>
                </a:cubicBezTo>
                <a:lnTo>
                  <a:pt x="8804567" y="1533350"/>
                </a:lnTo>
                <a:lnTo>
                  <a:pt x="8843574" y="1536051"/>
                </a:lnTo>
                <a:cubicBezTo>
                  <a:pt x="8884456" y="1541822"/>
                  <a:pt x="8922996" y="1556249"/>
                  <a:pt x="8959193" y="1579333"/>
                </a:cubicBezTo>
                <a:cubicBezTo>
                  <a:pt x="9007456" y="1610112"/>
                  <a:pt x="9049780" y="1650540"/>
                  <a:pt x="9086164" y="1700618"/>
                </a:cubicBezTo>
                <a:cubicBezTo>
                  <a:pt x="9122548" y="1750696"/>
                  <a:pt x="9151792" y="1805753"/>
                  <a:pt x="9173894" y="1865788"/>
                </a:cubicBezTo>
                <a:cubicBezTo>
                  <a:pt x="9195997" y="1925823"/>
                  <a:pt x="9207048" y="1980345"/>
                  <a:pt x="9207048" y="2029356"/>
                </a:cubicBezTo>
                <a:cubicBezTo>
                  <a:pt x="9207048" y="2091126"/>
                  <a:pt x="9194502" y="2160411"/>
                  <a:pt x="9169410" y="2237209"/>
                </a:cubicBezTo>
                <a:cubicBezTo>
                  <a:pt x="9144317" y="2314008"/>
                  <a:pt x="9106158" y="2385762"/>
                  <a:pt x="9054932" y="2452471"/>
                </a:cubicBezTo>
                <a:cubicBezTo>
                  <a:pt x="9003706" y="2519179"/>
                  <a:pt x="8938078" y="2574836"/>
                  <a:pt x="8858049" y="2619442"/>
                </a:cubicBezTo>
                <a:cubicBezTo>
                  <a:pt x="8778020" y="2664048"/>
                  <a:pt x="8680266" y="2686351"/>
                  <a:pt x="8564788" y="2686351"/>
                </a:cubicBezTo>
                <a:cubicBezTo>
                  <a:pt x="8440073" y="2686351"/>
                  <a:pt x="8315545" y="2662753"/>
                  <a:pt x="8191204" y="2615558"/>
                </a:cubicBezTo>
                <a:cubicBezTo>
                  <a:pt x="8066862" y="2568363"/>
                  <a:pt x="7945178" y="2484464"/>
                  <a:pt x="7826148" y="2363860"/>
                </a:cubicBezTo>
                <a:cubicBezTo>
                  <a:pt x="7707120" y="2243256"/>
                  <a:pt x="7591520" y="2079834"/>
                  <a:pt x="7479352" y="1873596"/>
                </a:cubicBezTo>
                <a:cubicBezTo>
                  <a:pt x="7367183" y="1667357"/>
                  <a:pt x="7262569" y="1399669"/>
                  <a:pt x="7165510" y="1070530"/>
                </a:cubicBezTo>
                <a:lnTo>
                  <a:pt x="6931793" y="979637"/>
                </a:lnTo>
                <a:lnTo>
                  <a:pt x="9838017" y="979637"/>
                </a:lnTo>
                <a:lnTo>
                  <a:pt x="9634928" y="636244"/>
                </a:lnTo>
                <a:lnTo>
                  <a:pt x="6703612" y="636244"/>
                </a:lnTo>
                <a:lnTo>
                  <a:pt x="6639929" y="636244"/>
                </a:lnTo>
                <a:lnTo>
                  <a:pt x="6484934" y="636244"/>
                </a:lnTo>
                <a:lnTo>
                  <a:pt x="6484872" y="635598"/>
                </a:lnTo>
                <a:cubicBezTo>
                  <a:pt x="6483361" y="626659"/>
                  <a:pt x="6479582" y="614701"/>
                  <a:pt x="6473536" y="599726"/>
                </a:cubicBezTo>
                <a:cubicBezTo>
                  <a:pt x="6457199" y="531442"/>
                  <a:pt x="6431412" y="450973"/>
                  <a:pt x="6396176" y="358318"/>
                </a:cubicBezTo>
                <a:cubicBezTo>
                  <a:pt x="6360940" y="265662"/>
                  <a:pt x="6271061" y="196004"/>
                  <a:pt x="6126539" y="149343"/>
                </a:cubicBezTo>
                <a:close/>
                <a:moveTo>
                  <a:pt x="3593865" y="144218"/>
                </a:moveTo>
                <a:lnTo>
                  <a:pt x="3593865" y="747740"/>
                </a:lnTo>
                <a:lnTo>
                  <a:pt x="3584603" y="740188"/>
                </a:lnTo>
                <a:cubicBezTo>
                  <a:pt x="3550523" y="713055"/>
                  <a:pt x="3504813" y="678407"/>
                  <a:pt x="3447475" y="636244"/>
                </a:cubicBezTo>
                <a:lnTo>
                  <a:pt x="3130841" y="636244"/>
                </a:lnTo>
                <a:lnTo>
                  <a:pt x="2925578" y="636244"/>
                </a:lnTo>
                <a:lnTo>
                  <a:pt x="199588" y="636244"/>
                </a:lnTo>
                <a:lnTo>
                  <a:pt x="389063" y="979637"/>
                </a:lnTo>
                <a:lnTo>
                  <a:pt x="1350291" y="979637"/>
                </a:lnTo>
                <a:cubicBezTo>
                  <a:pt x="1295568" y="990154"/>
                  <a:pt x="1247559" y="1031116"/>
                  <a:pt x="1206263" y="1102523"/>
                </a:cubicBezTo>
                <a:cubicBezTo>
                  <a:pt x="1164967" y="1173930"/>
                  <a:pt x="1127235" y="1236541"/>
                  <a:pt x="1093066" y="1290356"/>
                </a:cubicBezTo>
                <a:cubicBezTo>
                  <a:pt x="1057456" y="1355436"/>
                  <a:pt x="1025944" y="1407904"/>
                  <a:pt x="998529" y="1447758"/>
                </a:cubicBezTo>
                <a:cubicBezTo>
                  <a:pt x="971115" y="1487612"/>
                  <a:pt x="942992" y="1507539"/>
                  <a:pt x="914163" y="1507539"/>
                </a:cubicBezTo>
                <a:cubicBezTo>
                  <a:pt x="905514" y="1507539"/>
                  <a:pt x="884679" y="1487586"/>
                  <a:pt x="851658" y="1447678"/>
                </a:cubicBezTo>
                <a:cubicBezTo>
                  <a:pt x="818638" y="1407770"/>
                  <a:pt x="783869" y="1352340"/>
                  <a:pt x="747351" y="1281387"/>
                </a:cubicBezTo>
                <a:lnTo>
                  <a:pt x="480997" y="1394703"/>
                </a:lnTo>
                <a:cubicBezTo>
                  <a:pt x="592419" y="1625447"/>
                  <a:pt x="703906" y="1778818"/>
                  <a:pt x="815461" y="1854816"/>
                </a:cubicBezTo>
                <a:cubicBezTo>
                  <a:pt x="927016" y="1930814"/>
                  <a:pt x="1015173" y="1968814"/>
                  <a:pt x="1079933" y="1968814"/>
                </a:cubicBezTo>
                <a:cubicBezTo>
                  <a:pt x="1149338" y="1968814"/>
                  <a:pt x="1206636" y="1939343"/>
                  <a:pt x="1251829" y="1880403"/>
                </a:cubicBezTo>
                <a:cubicBezTo>
                  <a:pt x="1291374" y="1828830"/>
                  <a:pt x="1307343" y="1771861"/>
                  <a:pt x="1299737" y="1709497"/>
                </a:cubicBezTo>
                <a:lnTo>
                  <a:pt x="1295801" y="1686851"/>
                </a:lnTo>
                <a:lnTo>
                  <a:pt x="1329824" y="1662327"/>
                </a:lnTo>
                <a:cubicBezTo>
                  <a:pt x="1408138" y="1603504"/>
                  <a:pt x="1466413" y="1542525"/>
                  <a:pt x="1504650" y="1479390"/>
                </a:cubicBezTo>
                <a:cubicBezTo>
                  <a:pt x="1548348" y="1407236"/>
                  <a:pt x="1577752" y="1339233"/>
                  <a:pt x="1592861" y="1275381"/>
                </a:cubicBezTo>
                <a:cubicBezTo>
                  <a:pt x="1594515" y="1322682"/>
                  <a:pt x="1617966" y="1383732"/>
                  <a:pt x="1663213" y="1458529"/>
                </a:cubicBezTo>
                <a:cubicBezTo>
                  <a:pt x="1708459" y="1533326"/>
                  <a:pt x="1760900" y="1604078"/>
                  <a:pt x="1820535" y="1670787"/>
                </a:cubicBezTo>
                <a:cubicBezTo>
                  <a:pt x="1880169" y="1737496"/>
                  <a:pt x="1944702" y="1797744"/>
                  <a:pt x="2014133" y="1851533"/>
                </a:cubicBezTo>
                <a:cubicBezTo>
                  <a:pt x="2083565" y="1905321"/>
                  <a:pt x="2145375" y="1933978"/>
                  <a:pt x="2199564" y="1937501"/>
                </a:cubicBezTo>
                <a:lnTo>
                  <a:pt x="1385527" y="2389886"/>
                </a:lnTo>
                <a:lnTo>
                  <a:pt x="1710581" y="2795904"/>
                </a:lnTo>
                <a:cubicBezTo>
                  <a:pt x="1732004" y="2788376"/>
                  <a:pt x="1743973" y="2783671"/>
                  <a:pt x="1746490" y="2781789"/>
                </a:cubicBezTo>
                <a:lnTo>
                  <a:pt x="1745913" y="2780931"/>
                </a:lnTo>
                <a:lnTo>
                  <a:pt x="1765385" y="2782898"/>
                </a:lnTo>
                <a:cubicBezTo>
                  <a:pt x="1784260" y="2784474"/>
                  <a:pt x="1798892" y="2784632"/>
                  <a:pt x="1809283" y="2783371"/>
                </a:cubicBezTo>
                <a:cubicBezTo>
                  <a:pt x="1823137" y="2781689"/>
                  <a:pt x="1843358" y="2782236"/>
                  <a:pt x="1869946" y="2785012"/>
                </a:cubicBezTo>
                <a:cubicBezTo>
                  <a:pt x="1897867" y="2788963"/>
                  <a:pt x="1918742" y="2792834"/>
                  <a:pt x="1932569" y="2796624"/>
                </a:cubicBezTo>
                <a:cubicBezTo>
                  <a:pt x="1946397" y="2800415"/>
                  <a:pt x="1965924" y="2806795"/>
                  <a:pt x="1991150" y="2815764"/>
                </a:cubicBezTo>
                <a:cubicBezTo>
                  <a:pt x="2016376" y="2824733"/>
                  <a:pt x="2043230" y="2835531"/>
                  <a:pt x="2071713" y="2848157"/>
                </a:cubicBezTo>
                <a:cubicBezTo>
                  <a:pt x="2100195" y="2860784"/>
                  <a:pt x="2135978" y="2876306"/>
                  <a:pt x="2179063" y="2894725"/>
                </a:cubicBezTo>
                <a:cubicBezTo>
                  <a:pt x="2229034" y="2927986"/>
                  <a:pt x="2262348" y="2949154"/>
                  <a:pt x="2279006" y="2958230"/>
                </a:cubicBezTo>
                <a:cubicBezTo>
                  <a:pt x="2295662" y="2967307"/>
                  <a:pt x="2305566" y="2973446"/>
                  <a:pt x="2308716" y="2976649"/>
                </a:cubicBezTo>
                <a:lnTo>
                  <a:pt x="2387277" y="3040555"/>
                </a:lnTo>
                <a:lnTo>
                  <a:pt x="2401852" y="3064820"/>
                </a:lnTo>
                <a:cubicBezTo>
                  <a:pt x="2419737" y="3082705"/>
                  <a:pt x="2432390" y="3091648"/>
                  <a:pt x="2439811" y="3091648"/>
                </a:cubicBezTo>
                <a:lnTo>
                  <a:pt x="2725936" y="3295955"/>
                </a:lnTo>
                <a:lnTo>
                  <a:pt x="2707686" y="3386110"/>
                </a:lnTo>
                <a:cubicBezTo>
                  <a:pt x="2712331" y="3390755"/>
                  <a:pt x="2714974" y="3393398"/>
                  <a:pt x="2715614" y="3394038"/>
                </a:cubicBezTo>
                <a:cubicBezTo>
                  <a:pt x="2716255" y="3394679"/>
                  <a:pt x="2716922" y="3396174"/>
                  <a:pt x="2717616" y="3398523"/>
                </a:cubicBezTo>
                <a:lnTo>
                  <a:pt x="2743403" y="3469956"/>
                </a:lnTo>
                <a:lnTo>
                  <a:pt x="2967794" y="3567897"/>
                </a:lnTo>
                <a:lnTo>
                  <a:pt x="2973159" y="1657934"/>
                </a:lnTo>
                <a:lnTo>
                  <a:pt x="2973159" y="1698295"/>
                </a:lnTo>
                <a:cubicBezTo>
                  <a:pt x="2976576" y="1698295"/>
                  <a:pt x="2978284" y="1686043"/>
                  <a:pt x="2978284" y="1661538"/>
                </a:cubicBezTo>
                <a:cubicBezTo>
                  <a:pt x="2982075" y="1657854"/>
                  <a:pt x="2986373" y="1646509"/>
                  <a:pt x="2991178" y="1627503"/>
                </a:cubicBezTo>
                <a:lnTo>
                  <a:pt x="3034662" y="1510182"/>
                </a:lnTo>
                <a:cubicBezTo>
                  <a:pt x="3034662" y="1513919"/>
                  <a:pt x="3019740" y="1506071"/>
                  <a:pt x="2989896" y="1486638"/>
                </a:cubicBezTo>
                <a:cubicBezTo>
                  <a:pt x="3023157" y="1455566"/>
                  <a:pt x="3039787" y="1440030"/>
                  <a:pt x="3039787" y="1440030"/>
                </a:cubicBezTo>
                <a:cubicBezTo>
                  <a:pt x="3045660" y="1455085"/>
                  <a:pt x="3050545" y="1447344"/>
                  <a:pt x="3054442" y="1416806"/>
                </a:cubicBezTo>
                <a:cubicBezTo>
                  <a:pt x="3058340" y="1386268"/>
                  <a:pt x="3060289" y="1357492"/>
                  <a:pt x="3060289" y="1330477"/>
                </a:cubicBezTo>
                <a:cubicBezTo>
                  <a:pt x="3060289" y="1260485"/>
                  <a:pt x="3047702" y="1186850"/>
                  <a:pt x="3022530" y="1109570"/>
                </a:cubicBezTo>
                <a:cubicBezTo>
                  <a:pt x="2997357" y="1032291"/>
                  <a:pt x="2968034" y="988980"/>
                  <a:pt x="2934559" y="979637"/>
                </a:cubicBezTo>
                <a:lnTo>
                  <a:pt x="3142121" y="979637"/>
                </a:lnTo>
                <a:lnTo>
                  <a:pt x="3366683" y="979637"/>
                </a:lnTo>
                <a:lnTo>
                  <a:pt x="3377483" y="979637"/>
                </a:lnTo>
                <a:cubicBezTo>
                  <a:pt x="3387413" y="983908"/>
                  <a:pt x="3404737" y="1000578"/>
                  <a:pt x="3429456" y="1029648"/>
                </a:cubicBezTo>
                <a:cubicBezTo>
                  <a:pt x="3454175" y="1058718"/>
                  <a:pt x="3479494" y="1092713"/>
                  <a:pt x="3505414" y="1131633"/>
                </a:cubicBezTo>
                <a:cubicBezTo>
                  <a:pt x="3531334" y="1170553"/>
                  <a:pt x="3552556" y="1208045"/>
                  <a:pt x="3569079" y="1244109"/>
                </a:cubicBezTo>
                <a:cubicBezTo>
                  <a:pt x="3585603" y="1280172"/>
                  <a:pt x="3593865" y="1305625"/>
                  <a:pt x="3593865" y="1320467"/>
                </a:cubicBezTo>
                <a:lnTo>
                  <a:pt x="3593865" y="3324607"/>
                </a:lnTo>
                <a:lnTo>
                  <a:pt x="3962884" y="3593524"/>
                </a:lnTo>
                <a:lnTo>
                  <a:pt x="3962884" y="979637"/>
                </a:lnTo>
                <a:lnTo>
                  <a:pt x="4525703" y="979637"/>
                </a:lnTo>
                <a:lnTo>
                  <a:pt x="4306598" y="636244"/>
                </a:lnTo>
                <a:lnTo>
                  <a:pt x="3943905" y="636244"/>
                </a:lnTo>
                <a:lnTo>
                  <a:pt x="3930451" y="593239"/>
                </a:lnTo>
                <a:cubicBezTo>
                  <a:pt x="3914541" y="529440"/>
                  <a:pt x="3887300" y="451734"/>
                  <a:pt x="3848727" y="360120"/>
                </a:cubicBezTo>
                <a:cubicBezTo>
                  <a:pt x="3810154" y="268505"/>
                  <a:pt x="3725200" y="196538"/>
                  <a:pt x="3593865" y="144218"/>
                </a:cubicBezTo>
                <a:close/>
                <a:moveTo>
                  <a:pt x="0" y="0"/>
                </a:moveTo>
                <a:lnTo>
                  <a:pt x="10134600" y="0"/>
                </a:lnTo>
                <a:lnTo>
                  <a:pt x="10134600" y="3923360"/>
                </a:lnTo>
                <a:lnTo>
                  <a:pt x="0" y="392336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AF4F5-4860-49F8-9AB8-5C410C84C1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749" y="0"/>
            <a:ext cx="1414502" cy="1467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5B7B53-3FB2-3433-F1EE-877C9652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8" grpId="0" animBg="1"/>
      <p:bldP spid="50" grpId="0" animBg="1"/>
      <p:bldP spid="53" grpId="0" animBg="1"/>
      <p:bldP spid="55" grpId="0" animBg="1"/>
      <p:bldP spid="57" grpId="0" animBg="1"/>
      <p:bldP spid="59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52800" y="213237"/>
            <a:ext cx="6692900" cy="1600200"/>
          </a:xfrm>
          <a:prstGeom prst="roundRect">
            <a:avLst>
              <a:gd name="adj" fmla="val 26389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ধাপঃ ৬</a:t>
            </a:r>
          </a:p>
          <a:p>
            <a:pPr algn="ctr"/>
            <a:r>
              <a:rPr lang="bn-IN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সময় পরীক্ষা করা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 descr="images3 d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235131" y="2788981"/>
            <a:ext cx="4130163" cy="1905001"/>
          </a:xfrm>
        </p:spPr>
      </p:pic>
      <p:pic>
        <p:nvPicPr>
          <p:cNvPr id="16" name="Content Placeholder 15" descr="bol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6200000">
            <a:off x="9118414" y="3067117"/>
            <a:ext cx="2667372" cy="1714739"/>
          </a:xfrm>
        </p:spPr>
      </p:pic>
      <p:sp>
        <p:nvSpPr>
          <p:cNvPr id="18" name="Left-Right Arrow 17"/>
          <p:cNvSpPr/>
          <p:nvPr/>
        </p:nvSpPr>
        <p:spPr>
          <a:xfrm>
            <a:off x="2686050" y="3060007"/>
            <a:ext cx="6819900" cy="160020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দুটির মধ্যে কি পার্থক্য দেখা যাই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8F200-2F15-716E-14A4-D3E352D3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BA6-3F9A-4A3F-9B27-E31EB8E6CC74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92B19-C8A2-D9FA-34F4-D7EBC355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251BE-8780-92AF-78FC-70A126E6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71800" y="457200"/>
            <a:ext cx="7315200" cy="1143000"/>
          </a:xfrm>
          <a:prstGeom prst="roundRect">
            <a:avLst>
              <a:gd name="adj" fmla="val 26389"/>
            </a:avLst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সময় ও পরে পরীক্ষা করা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28900" y="2286000"/>
            <a:ext cx="8001000" cy="2743200"/>
          </a:xfrm>
        </p:spPr>
        <p:txBody>
          <a:bodyPr>
            <a:normAutofit fontScale="25000" lnSpcReduction="20000"/>
          </a:bodyPr>
          <a:lstStyle/>
          <a:p>
            <a:r>
              <a:rPr lang="bn-IN" sz="1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যন্ত্রপাতিগুলো ভালো করে পরীক্ষা করে দেখ ঠিক আছে কিনা।</a:t>
            </a:r>
          </a:p>
          <a:p>
            <a:pPr>
              <a:buNone/>
            </a:pPr>
            <a:r>
              <a:rPr lang="bn-IN" sz="1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1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ছিদ্রপথ অবশ্যই স্টাডের মাঝখানে হয়েছে কিনা লক্ষ্য কর। </a:t>
            </a:r>
          </a:p>
          <a:p>
            <a:pPr>
              <a:buNone/>
            </a:pPr>
            <a:endParaRPr lang="bn-IN" sz="1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স্ক্রুএক্সট্রাক্টরের অবস্থা পরীক্ষা কর কার্যোপযোগী আছে কিনা।</a:t>
            </a:r>
          </a:p>
          <a:p>
            <a:endParaRPr lang="en-US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D0A22-D1AC-98E5-22ED-3B6A41E0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4243-B6D5-4BC2-9D30-08EF2BD5E144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1F5CA-3AB9-2A4A-C2B6-1BF672E6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2A2F5-6AE9-A6BC-1DD2-F7FCFA85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0" y="689770"/>
            <a:ext cx="4953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8450" y="4226654"/>
            <a:ext cx="67437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স্ক্রু এক্সট্রাক্টর ব্যবহারের জন্য ড্রিলবিট বাছাই এবং কি কি নিয়ম মানতে হবে তা ব্যখ্যা কর।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F3EB7-94BA-55F7-DAB0-A4DB2760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0745-B305-49D4-8696-A6251650F94A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8466-4D90-2512-4E7A-046457E6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8EDEF-EFE3-7F3D-3260-CCE530EA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CB19A9-685B-789B-4809-44A75FA5FF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084" b="10833"/>
          <a:stretch>
            <a:fillRect/>
          </a:stretch>
        </p:blipFill>
        <p:spPr>
          <a:xfrm>
            <a:off x="4381500" y="1640746"/>
            <a:ext cx="3657600" cy="2819400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8700" y="536406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3900" y="1905000"/>
            <a:ext cx="84201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স্ক্রু এক্সট্রাক্টর কি কাজে ব্যবহার করা হয়?</a:t>
            </a:r>
          </a:p>
          <a:p>
            <a:pPr>
              <a:lnSpc>
                <a:spcPct val="200000"/>
              </a:lnSpc>
            </a:pP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স্ক্রু এক্সট্রাক্টর –এর প্যাঁচ সাধারণত কোন দিকে ঘুরানো থাকে?</a:t>
            </a:r>
          </a:p>
          <a:p>
            <a:pPr>
              <a:lnSpc>
                <a:spcPct val="200000"/>
              </a:lnSpc>
            </a:pP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এই জবে সেন্টারপাঞ্চ-এর কাজ কি?</a:t>
            </a:r>
          </a:p>
          <a:p>
            <a:pPr>
              <a:lnSpc>
                <a:spcPct val="200000"/>
              </a:lnSpc>
            </a:pP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স্টাডের ব্যসের চাইতে কম ব্যাসের ড্রিল বিট নিতে হয় কেন?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F74DF-277E-AE82-5AE5-63E9DC41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22FC-E838-4815-BCC4-6EFD822FB7EF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23E13-D06F-51C6-CEF9-28294406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48EB6-A25E-5BAB-EF88-C0552A2B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421883-4798-8864-57A2-57FEAEDC1D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48600" y="660849"/>
            <a:ext cx="1600200" cy="1314226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1900" y="734214"/>
            <a:ext cx="49530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rilrrrrr.jpg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72" r="1299"/>
          <a:stretch/>
        </p:blipFill>
        <p:spPr>
          <a:xfrm>
            <a:off x="1371600" y="2466186"/>
            <a:ext cx="4114800" cy="3200400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Oval Callout 8"/>
          <p:cNvSpPr/>
          <p:nvPr/>
        </p:nvSpPr>
        <p:spPr>
          <a:xfrm>
            <a:off x="6248400" y="2667000"/>
            <a:ext cx="4114800" cy="2743200"/>
          </a:xfrm>
          <a:prstGeom prst="wedgeEllipseCallout">
            <a:avLst>
              <a:gd name="adj1" fmla="val -131164"/>
              <a:gd name="adj2" fmla="val 372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ভাঙ্গা বোল্ডটি কি পদ্ধোতিতে বের করবে তা সম্পাদন কর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2521E-FF27-7DC4-FA5D-C65EE53F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6FF5-FE27-4133-9F6C-63C11DC03783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051D3-13C9-1A55-A558-B4B35AA0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6A8E5-ACCB-1622-C98D-6CD43DA5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05100"/>
            <a:ext cx="9753600" cy="3657600"/>
          </a:xfrm>
        </p:spPr>
        <p:txBody>
          <a:bodyPr>
            <a:noAutofit/>
          </a:bodyPr>
          <a:lstStyle/>
          <a:p>
            <a:pPr algn="ctr"/>
            <a:br>
              <a:rPr lang="en-US" sz="287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</a:br>
            <a:br>
              <a:rPr lang="en-US" sz="287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287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cap="none" dirty="0">
              <a:ln w="13462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5D98A-8B9F-4987-8BC0-B7EEAFEC9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04800"/>
            <a:ext cx="2519363" cy="2514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40552-26A0-27C1-5BFB-D65ED551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A4E8-D27E-4AF5-89DC-798279DCB3C8}" type="datetime5">
              <a:rPr lang="en-US" smtClean="0"/>
              <a:t>26-May-26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BF0D1-EDCF-B8D0-503A-05FC6D80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6BA7D-C14D-AD78-47E0-875AEBA0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5209721"/>
            <a:ext cx="4641273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বোল্ট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২.১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0245" y="4045596"/>
            <a:ext cx="4620062" cy="2000548"/>
            <a:chOff x="671103" y="4099084"/>
            <a:chExt cx="4620062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shofiuddintsc@gmail.com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01619346487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8E58B6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</a:t>
                </a:r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8E58B6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857642" y="453512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 / IEB 19010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0801F70-9305-4B50-91A0-5CD0D244839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71"/>
          <a:stretch/>
        </p:blipFill>
        <p:spPr>
          <a:xfrm>
            <a:off x="5190683" y="1037965"/>
            <a:ext cx="1524000" cy="56733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88C37E-7604-4769-985F-A3379466025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5" y="1101346"/>
            <a:ext cx="1633403" cy="2289724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DEE9085-370B-83FF-9BC7-9790F049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2C80-96CA-461D-989C-A751BFC0952F}" type="datetime5">
              <a:rPr lang="en-US" smtClean="0"/>
              <a:t>26-May-26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0D8FC17-CCB0-2E3B-7684-BE3971C0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3C62CD8-3CC4-6129-0D67-6A2F1104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4760B-2F2C-4190-9156-ADDC43D9B690}"/>
              </a:ext>
            </a:extLst>
          </p:cNvPr>
          <p:cNvSpPr txBox="1"/>
          <p:nvPr/>
        </p:nvSpPr>
        <p:spPr>
          <a:xfrm>
            <a:off x="4248150" y="228600"/>
            <a:ext cx="36957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লক্ষ্য কর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7050F-5FDD-4331-A4E5-16524221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8778-DF1D-4FA0-B4D1-01DB02106D13}" type="datetime5">
              <a:rPr lang="en-US" smtClean="0"/>
              <a:t>26-May-26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B770D-B22F-45C1-828E-F20BE5C4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55799-5787-B1A8-185E-13CD584B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2BDC3-A430-E8B3-88D9-49C29D1D7455}"/>
              </a:ext>
            </a:extLst>
          </p:cNvPr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53200" y="1523194"/>
            <a:ext cx="4114800" cy="32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E764CF-F1DC-E910-86EA-FD8FAC630E68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>
          <a:xfrm>
            <a:off x="1219199" y="1523194"/>
            <a:ext cx="4114800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562C25-E442-B159-23EF-55BADC50F1F1}"/>
              </a:ext>
            </a:extLst>
          </p:cNvPr>
          <p:cNvSpPr txBox="1"/>
          <p:nvPr/>
        </p:nvSpPr>
        <p:spPr>
          <a:xfrm>
            <a:off x="7410450" y="4986742"/>
            <a:ext cx="24003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স্টাড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CD538-2DD7-6135-70FD-B06929C76687}"/>
              </a:ext>
            </a:extLst>
          </p:cNvPr>
          <p:cNvSpPr txBox="1"/>
          <p:nvPr/>
        </p:nvSpPr>
        <p:spPr>
          <a:xfrm>
            <a:off x="898524" y="4986741"/>
            <a:ext cx="475615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স্টাড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1972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2700" y="457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98E4D-610A-4646-8002-B5704354F1DE}"/>
              </a:ext>
            </a:extLst>
          </p:cNvPr>
          <p:cNvSpPr txBox="1"/>
          <p:nvPr/>
        </p:nvSpPr>
        <p:spPr>
          <a:xfrm>
            <a:off x="2781300" y="5473048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বোল্ট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118F3-2C4A-4B49-94E3-E07C7E06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172-59D6-47FB-BBA3-C62D60AD052E}" type="datetime5">
              <a:rPr lang="en-US" smtClean="0"/>
              <a:t>26-May-26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8FAEC-2C72-4584-AAF5-A0B37B88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DA75E-81C0-B1CA-56B1-B8AFAF24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0C5946-9C0A-8B31-6A83-D9875072D76D}"/>
              </a:ext>
            </a:extLst>
          </p:cNvPr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5600" y="1600200"/>
            <a:ext cx="365760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A2451-075F-CE0D-CF71-C27CF9A7A4BA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>
          <a:xfrm>
            <a:off x="1371599" y="16002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1100" y="533400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4025" y="1600200"/>
            <a:ext cx="874395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স্ক্রু এক্সট্রাক্টর সনাক্ত করতে পারবে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স্ক্রু এক্সট্রাক্টর ব্যবহারের যন্ত্রপাতি চিহ্নিত করতে পারবে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স্ক্রু এক্সট্রাক্টর ও ড্রিলবিট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পার্থক্য বর্ণনা করতে পারবে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9B3A8-AE8B-3521-6A53-A9B7AE84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ABF1-8C32-441F-A9A5-0A0BB6EA8FE1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2F27A-E661-0232-C217-AE246053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A2BF4-808D-34B7-4F0C-9E7148ED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.jpg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2292207" y="2690656"/>
            <a:ext cx="2048161" cy="2238687"/>
          </a:xfrm>
        </p:spPr>
      </p:pic>
      <p:sp>
        <p:nvSpPr>
          <p:cNvPr id="7" name="Down Arrow Callout 6"/>
          <p:cNvSpPr/>
          <p:nvPr/>
        </p:nvSpPr>
        <p:spPr>
          <a:xfrm>
            <a:off x="1981200" y="665461"/>
            <a:ext cx="7772400" cy="1295414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যন্ত্রপাতি নির্বাচন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533400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স্ক্রু এক্সট্রাক্টর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5410201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ড্রিলবিট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CDEED2-39AE-4605-9BF2-EF4DEE462241}"/>
              </a:ext>
            </a:extLst>
          </p:cNvPr>
          <p:cNvGrpSpPr/>
          <p:nvPr/>
        </p:nvGrpSpPr>
        <p:grpSpPr>
          <a:xfrm>
            <a:off x="7470935" y="2028936"/>
            <a:ext cx="2681251" cy="3091705"/>
            <a:chOff x="5946934" y="2028935"/>
            <a:chExt cx="2681251" cy="3091705"/>
          </a:xfrm>
        </p:grpSpPr>
        <p:pic>
          <p:nvPicPr>
            <p:cNvPr id="8" name="Content Placeholder 5" descr="2.jpg">
              <a:extLst>
                <a:ext uri="{FF2B5EF4-FFF2-40B4-BE49-F238E27FC236}">
                  <a16:creationId xmlns:a16="http://schemas.microsoft.com/office/drawing/2014/main" id="{D3D9D28C-1D7B-4C69-BB4D-AF8E62BEA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5653" y="2333745"/>
              <a:ext cx="759802" cy="2761104"/>
            </a:xfrm>
            <a:prstGeom prst="rect">
              <a:avLst/>
            </a:prstGeom>
          </p:spPr>
        </p:pic>
        <p:pic>
          <p:nvPicPr>
            <p:cNvPr id="11" name="Content Placeholder 5" descr="2.jpg">
              <a:extLst>
                <a:ext uri="{FF2B5EF4-FFF2-40B4-BE49-F238E27FC236}">
                  <a16:creationId xmlns:a16="http://schemas.microsoft.com/office/drawing/2014/main" id="{27DE3BCB-45F0-43F2-8ED7-C234A3BEA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6934" y="2028935"/>
              <a:ext cx="838200" cy="3076465"/>
            </a:xfrm>
            <a:prstGeom prst="rect">
              <a:avLst/>
            </a:prstGeom>
          </p:spPr>
        </p:pic>
        <p:pic>
          <p:nvPicPr>
            <p:cNvPr id="13" name="Content Placeholder 5" descr="2.jpg">
              <a:extLst>
                <a:ext uri="{FF2B5EF4-FFF2-40B4-BE49-F238E27FC236}">
                  <a16:creationId xmlns:a16="http://schemas.microsoft.com/office/drawing/2014/main" id="{A753ADF3-617E-4906-884A-596162A28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33530" y="2590800"/>
              <a:ext cx="642571" cy="2504049"/>
            </a:xfrm>
            <a:prstGeom prst="rect">
              <a:avLst/>
            </a:prstGeom>
          </p:spPr>
        </p:pic>
        <p:pic>
          <p:nvPicPr>
            <p:cNvPr id="14" name="Content Placeholder 5" descr="2.jpg">
              <a:extLst>
                <a:ext uri="{FF2B5EF4-FFF2-40B4-BE49-F238E27FC236}">
                  <a16:creationId xmlns:a16="http://schemas.microsoft.com/office/drawing/2014/main" id="{90A81AEF-DF9F-4D6B-93BC-AC19E2ABA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93686" y="2947884"/>
              <a:ext cx="534499" cy="217275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66F93C-9FC5-4903-8AB4-A423122C4F3A}"/>
              </a:ext>
            </a:extLst>
          </p:cNvPr>
          <p:cNvGrpSpPr/>
          <p:nvPr/>
        </p:nvGrpSpPr>
        <p:grpSpPr>
          <a:xfrm>
            <a:off x="2186354" y="2057400"/>
            <a:ext cx="2331554" cy="2895614"/>
            <a:chOff x="6604" y="2028935"/>
            <a:chExt cx="2331554" cy="2895614"/>
          </a:xfrm>
        </p:grpSpPr>
        <p:pic>
          <p:nvPicPr>
            <p:cNvPr id="16" name="Content Placeholder 4" descr="1.jpg">
              <a:extLst>
                <a:ext uri="{FF2B5EF4-FFF2-40B4-BE49-F238E27FC236}">
                  <a16:creationId xmlns:a16="http://schemas.microsoft.com/office/drawing/2014/main" id="{1ABCA168-3567-4EBD-AEA9-A8F4EBE38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50" t="4809" r="40704" b="11861"/>
            <a:stretch/>
          </p:blipFill>
          <p:spPr>
            <a:xfrm>
              <a:off x="6604" y="2028935"/>
              <a:ext cx="1190221" cy="281346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32C2100-9CD5-4301-9761-A3FF9D246DB6}"/>
                </a:ext>
              </a:extLst>
            </p:cNvPr>
            <p:cNvGrpSpPr/>
            <p:nvPr/>
          </p:nvGrpSpPr>
          <p:grpSpPr>
            <a:xfrm>
              <a:off x="513294" y="2227699"/>
              <a:ext cx="1824864" cy="2696850"/>
              <a:chOff x="467802" y="2243593"/>
              <a:chExt cx="1824864" cy="2696850"/>
            </a:xfrm>
          </p:grpSpPr>
          <p:pic>
            <p:nvPicPr>
              <p:cNvPr id="17" name="Content Placeholder 4" descr="1.jpg">
                <a:extLst>
                  <a:ext uri="{FF2B5EF4-FFF2-40B4-BE49-F238E27FC236}">
                    <a16:creationId xmlns:a16="http://schemas.microsoft.com/office/drawing/2014/main" id="{6F281641-7753-4A00-8067-B9C3948166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250" t="4809" r="40704" b="11861"/>
              <a:stretch/>
            </p:blipFill>
            <p:spPr>
              <a:xfrm>
                <a:off x="467802" y="2243593"/>
                <a:ext cx="1100053" cy="2600325"/>
              </a:xfrm>
              <a:prstGeom prst="rect">
                <a:avLst/>
              </a:prstGeom>
            </p:spPr>
          </p:pic>
          <p:pic>
            <p:nvPicPr>
              <p:cNvPr id="18" name="Content Placeholder 4" descr="1.jpg">
                <a:extLst>
                  <a:ext uri="{FF2B5EF4-FFF2-40B4-BE49-F238E27FC236}">
                    <a16:creationId xmlns:a16="http://schemas.microsoft.com/office/drawing/2014/main" id="{12CE36EE-6E4F-4A32-96A2-AF8C12DCB1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250" t="4809" r="40704" b="11861"/>
              <a:stretch/>
            </p:blipFill>
            <p:spPr>
              <a:xfrm>
                <a:off x="807082" y="2514684"/>
                <a:ext cx="987353" cy="2333923"/>
              </a:xfrm>
              <a:prstGeom prst="rect">
                <a:avLst/>
              </a:prstGeom>
            </p:spPr>
          </p:pic>
          <p:pic>
            <p:nvPicPr>
              <p:cNvPr id="19" name="Content Placeholder 4" descr="1.jpg">
                <a:extLst>
                  <a:ext uri="{FF2B5EF4-FFF2-40B4-BE49-F238E27FC236}">
                    <a16:creationId xmlns:a16="http://schemas.microsoft.com/office/drawing/2014/main" id="{CFB3FF41-B35C-452C-8765-A660E43E70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250" t="4809" r="40704" b="11861"/>
              <a:stretch/>
            </p:blipFill>
            <p:spPr>
              <a:xfrm>
                <a:off x="1178379" y="2734099"/>
                <a:ext cx="892547" cy="2109819"/>
              </a:xfrm>
              <a:prstGeom prst="rect">
                <a:avLst/>
              </a:prstGeom>
            </p:spPr>
          </p:pic>
          <p:pic>
            <p:nvPicPr>
              <p:cNvPr id="20" name="Content Placeholder 4" descr="1.jpg">
                <a:extLst>
                  <a:ext uri="{FF2B5EF4-FFF2-40B4-BE49-F238E27FC236}">
                    <a16:creationId xmlns:a16="http://schemas.microsoft.com/office/drawing/2014/main" id="{A4C7F272-7E4B-4A82-ACF5-896624E0C0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250" t="4809" r="40704" b="11861"/>
              <a:stretch/>
            </p:blipFill>
            <p:spPr>
              <a:xfrm>
                <a:off x="1438053" y="2920293"/>
                <a:ext cx="854613" cy="2020150"/>
              </a:xfrm>
              <a:prstGeom prst="rect">
                <a:avLst/>
              </a:prstGeom>
            </p:spPr>
          </p:pic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CD22C-897C-E949-3ACB-28BD045C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A4C8-4EEE-465E-9E7B-7EB2E843CA4C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1AF5A-F1C3-FA6C-17B7-5A59FE96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1421C-CB28-BC48-8AE0-280DECC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2101" y="3009788"/>
            <a:ext cx="2848373" cy="1600423"/>
          </a:xfrm>
        </p:spPr>
      </p:pic>
      <p:pic>
        <p:nvPicPr>
          <p:cNvPr id="6" name="Content Placeholder 5" descr="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86400" y="2133600"/>
            <a:ext cx="4772026" cy="2286000"/>
          </a:xfrm>
        </p:spPr>
      </p:pic>
      <p:sp>
        <p:nvSpPr>
          <p:cNvPr id="9" name="Down Arrow Callout 8"/>
          <p:cNvSpPr/>
          <p:nvPr/>
        </p:nvSpPr>
        <p:spPr>
          <a:xfrm>
            <a:off x="2057400" y="381000"/>
            <a:ext cx="7772400" cy="1524000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যন্ত্রপাতি নির্বাচন </a:t>
            </a:r>
            <a:endParaRPr lang="en-US" sz="6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80060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হ্যামার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4572001"/>
            <a:ext cx="3735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ট্যাপ হ্যান্ডেল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F5E1C-683C-C4E7-7D9E-FF8F7473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E8E2-84E0-4DA8-ADCE-971038697306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C030F-0ED3-BFA0-6672-8D99D669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AD79-CC8E-385D-192F-197C34E9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Callout 10"/>
          <p:cNvSpPr/>
          <p:nvPr/>
        </p:nvSpPr>
        <p:spPr>
          <a:xfrm>
            <a:off x="2057400" y="685800"/>
            <a:ext cx="7772400" cy="1524000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যন্ত্রপাতি নির্বাচন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4876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সেন্টার পাঞ্চ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4927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ড্রিল চাক ও চাবি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C5CE1B-F68D-44A4-8F21-A6A6B67393EB}"/>
              </a:ext>
            </a:extLst>
          </p:cNvPr>
          <p:cNvGrpSpPr/>
          <p:nvPr/>
        </p:nvGrpSpPr>
        <p:grpSpPr>
          <a:xfrm>
            <a:off x="2598291" y="2211341"/>
            <a:ext cx="3045199" cy="2401691"/>
            <a:chOff x="1074290" y="2211340"/>
            <a:chExt cx="3045199" cy="24016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E48C49-191E-4DEC-AA41-1AB41B0192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82" r="8774"/>
            <a:stretch/>
          </p:blipFill>
          <p:spPr>
            <a:xfrm>
              <a:off x="1074290" y="2211340"/>
              <a:ext cx="2376488" cy="1752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319949-8037-4056-B4E1-A9B34F4AC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8664" y="2974731"/>
              <a:ext cx="2790825" cy="16383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9A1672-AC18-4E2F-BD48-790556CCDE7C}"/>
              </a:ext>
            </a:extLst>
          </p:cNvPr>
          <p:cNvGrpSpPr/>
          <p:nvPr/>
        </p:nvGrpSpPr>
        <p:grpSpPr>
          <a:xfrm>
            <a:off x="7000856" y="2234416"/>
            <a:ext cx="2295545" cy="2304248"/>
            <a:chOff x="5476855" y="2234416"/>
            <a:chExt cx="2295545" cy="230424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0008E55-742B-4FCC-86DD-42E6E928F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3600" y="2234416"/>
              <a:ext cx="1828800" cy="1628775"/>
            </a:xfrm>
            <a:prstGeom prst="rect">
              <a:avLst/>
            </a:prstGeom>
          </p:spPr>
        </p:pic>
        <p:pic>
          <p:nvPicPr>
            <p:cNvPr id="19" name="Content Placeholder 9" descr="6.jpg">
              <a:extLst>
                <a:ext uri="{FF2B5EF4-FFF2-40B4-BE49-F238E27FC236}">
                  <a16:creationId xmlns:a16="http://schemas.microsoft.com/office/drawing/2014/main" id="{5D3FEF9E-8A03-487D-8F2A-A1798F7BB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6855" y="3319463"/>
              <a:ext cx="2016553" cy="1219201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5FBC9-6034-B000-DB48-3335EECB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3187-F703-4F5C-8B93-890C67B92BA5}" type="datetime5">
              <a:rPr lang="en-US" smtClean="0"/>
              <a:t>26-May-26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7F7D7-EA9B-B8EC-13D4-B9030C45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ভাঙ্গা স্ট্যাড বের করা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E3BC0-FF1D-3363-F541-75BE0608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547</Words>
  <Application>Microsoft Office PowerPoint</Application>
  <PresentationFormat>Widescreen</PresentationFormat>
  <Paragraphs>163</Paragraphs>
  <Slides>25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Constantia</vt:lpstr>
      <vt:lpstr>Nikosh</vt:lpstr>
      <vt:lpstr>NikoshBAN</vt:lpstr>
      <vt:lpstr>NikoshLightBAN</vt:lpstr>
      <vt:lpstr>Wingdings</vt:lpstr>
      <vt:lpstr>Wingdings 2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Engr. Md. Shofi Uddin</cp:lastModifiedBy>
  <cp:revision>375</cp:revision>
  <dcterms:created xsi:type="dcterms:W3CDTF">2006-08-16T00:00:00Z</dcterms:created>
  <dcterms:modified xsi:type="dcterms:W3CDTF">2026-05-26T14:19:20Z</dcterms:modified>
</cp:coreProperties>
</file>