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6" r:id="rId2"/>
    <p:sldId id="298" r:id="rId3"/>
    <p:sldId id="294" r:id="rId4"/>
    <p:sldId id="295" r:id="rId5"/>
    <p:sldId id="259" r:id="rId6"/>
    <p:sldId id="268" r:id="rId7"/>
    <p:sldId id="286" r:id="rId8"/>
    <p:sldId id="311" r:id="rId9"/>
    <p:sldId id="302" r:id="rId10"/>
    <p:sldId id="306" r:id="rId11"/>
    <p:sldId id="313" r:id="rId12"/>
    <p:sldId id="300" r:id="rId13"/>
    <p:sldId id="264" r:id="rId14"/>
    <p:sldId id="263" r:id="rId15"/>
    <p:sldId id="265" r:id="rId16"/>
    <p:sldId id="31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1D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2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4C269-E688-404D-BA15-04B0D3ACF4A6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E7DCD-22D7-47E7-84F4-B57666C23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E11F0-55A5-4FAB-83D5-22DB03A0FE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8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18B8-B021-445D-9380-4E2C429E3135}" type="datetime1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Spark Plug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3D68-16E6-4A39-ABA6-1BC9193B7C23}" type="datetime1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Spark Plug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422E-158C-4ADD-ABB6-34FD383115D8}" type="datetime1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Spark Plug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E6B8-88CA-4526-9EB2-D267B7E3AC06}" type="datetime1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Spark Plug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D9C8-73AB-48BA-A48F-5FF49C3E9CCA}" type="datetime1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Spark Plug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0E63-E1DE-4E03-92CB-13DBF2F62D9A}" type="datetime1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Spark Plug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44A7-E142-425A-BE41-19DF58A2D6E3}" type="datetime1">
              <a:rPr lang="en-US" smtClean="0"/>
              <a:t>5/27/2026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Spark Plug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9546-64E3-49D9-9F2B-94D3BC26E296}" type="datetime1">
              <a:rPr lang="en-US" smtClean="0"/>
              <a:t>5/27/2026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Spark Plug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</a:lstStyle>
          <a:p>
            <a:fld id="{5F7C9540-D8A2-46A5-8FFA-2EC5E6BCD0D9}" type="datetime1">
              <a:rPr lang="en-US" smtClean="0"/>
              <a:pPr/>
              <a:t>5/27/2026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</a:lstStyle>
          <a:p>
            <a:r>
              <a:rPr lang="en-US"/>
              <a:t>Spark Plug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DC4B-1F39-40C9-89EF-9462FD733D78}" type="datetime1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Spark Plug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50908-1DC6-476B-ABAC-488F40290E5B}" type="datetime1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Spark Plug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bg1"/>
            </a:gs>
            <a:gs pos="86000">
              <a:srgbClr val="F7F7F8"/>
            </a:gs>
            <a:gs pos="92000">
              <a:schemeClr val="accent6">
                <a:lumMod val="20000"/>
                <a:lumOff val="80000"/>
                <a:alpha val="50000"/>
              </a:schemeClr>
            </a:gs>
            <a:gs pos="100000">
              <a:schemeClr val="accent6">
                <a:lumMod val="75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CC"/>
                </a:solidFill>
              </a:defRPr>
            </a:lvl1pPr>
          </a:lstStyle>
          <a:p>
            <a:fld id="{3F85DD4B-8626-4A81-A72D-03341339AE54}" type="datetime1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287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CC"/>
                </a:solidFill>
              </a:defRPr>
            </a:lvl1pPr>
          </a:lstStyle>
          <a:p>
            <a:r>
              <a:rPr lang="en-US"/>
              <a:t>Spark Plug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CC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dayz.gamepedia.com/Spark_Plu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11875/matt-icons_user-home-by-sixsixfive-211875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://123.49.3.254/MembersArea/MembershipNoSearch.aspx" TargetMode="External"/><Relationship Id="rId3" Type="http://schemas.openxmlformats.org/officeDocument/2006/relationships/hyperlink" Target="http://tscmeherpur.gov.bd/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shofiuddintscm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www.linkedin.com/in/shofiuddintscm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www.youtube.com/channel/UCrBcGBV0XSrKQOur0Kv5Mzw" TargetMode="Externa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lfcartreport.com/ezgo-gas-golf-cart-wont-go-forward-or-revers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Category:Spark_plugs" TargetMode="Externa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8357/spark-plug-by-chrisdesign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-Point Star 1">
            <a:extLst>
              <a:ext uri="{FF2B5EF4-FFF2-40B4-BE49-F238E27FC236}">
                <a16:creationId xmlns:a16="http://schemas.microsoft.com/office/drawing/2014/main" id="{D2670A54-2F39-4376-A7FA-635D7FC7DFAC}"/>
              </a:ext>
            </a:extLst>
          </p:cNvPr>
          <p:cNvSpPr/>
          <p:nvPr/>
        </p:nvSpPr>
        <p:spPr>
          <a:xfrm>
            <a:off x="3848100" y="685800"/>
            <a:ext cx="4495800" cy="1676400"/>
          </a:xfrm>
          <a:prstGeom prst="star16">
            <a:avLst>
              <a:gd name="adj" fmla="val 4022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8BAAD-A359-4487-AF28-88B20AA8BE2C}"/>
              </a:ext>
            </a:extLst>
          </p:cNvPr>
          <p:cNvSpPr/>
          <p:nvPr/>
        </p:nvSpPr>
        <p:spPr>
          <a:xfrm>
            <a:off x="1257300" y="27432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E9ACBA-A5FE-45C7-AA7E-E847A291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503652-0995-4992-AF25-F94B2D4C4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2559-DFC7-48F6-A07B-BE2975F7D148}" type="datetime1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2BBAA-DD72-CE42-89BD-28BB540A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Spark Plug</a:t>
            </a:r>
          </a:p>
        </p:txBody>
      </p:sp>
    </p:spTree>
    <p:extLst>
      <p:ext uri="{BB962C8B-B14F-4D97-AF65-F5344CB8AC3E}">
        <p14:creationId xmlns:p14="http://schemas.microsoft.com/office/powerpoint/2010/main" val="305600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ch-plug0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5917" t="29508" r="6769" b="29508"/>
          <a:stretch>
            <a:fillRect/>
          </a:stretch>
        </p:blipFill>
        <p:spPr>
          <a:xfrm>
            <a:off x="3352800" y="3131403"/>
            <a:ext cx="6553200" cy="1905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442200" y="4953000"/>
            <a:ext cx="13716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টপ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ইনসুলেটর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1866" y="4953000"/>
            <a:ext cx="13716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ইনসুলেটর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1533" y="4953000"/>
            <a:ext cx="13716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ইনসুলেটর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নোজ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4953000"/>
            <a:ext cx="13716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সেন্টার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ইলেকট্রোড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5450" y="2354641"/>
            <a:ext cx="18288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গ্রাউড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ইলেকট্রোড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3812739"/>
            <a:ext cx="18288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ইলেকট্রোড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গ্যাপ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1626" y="2679290"/>
            <a:ext cx="164592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থ্র্যাট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7186" y="2679290"/>
            <a:ext cx="164592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গ্যাসকেট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181600" y="2674203"/>
            <a:ext cx="1371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24214" y="1721080"/>
            <a:ext cx="164592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মেটাল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শেল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32746" y="2679290"/>
            <a:ext cx="164592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কোরুগ্যাশন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98305" y="2679290"/>
            <a:ext cx="164592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টার্মিনাল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নাট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08350" y="376534"/>
            <a:ext cx="6134100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প্লাগের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অংশ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5410200" y="2514600"/>
            <a:ext cx="2057400" cy="1295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66374" y="1721080"/>
            <a:ext cx="164592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কন্ডাক্টর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10C6EED-47ED-6947-85D6-D9A28A8AC16B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2667000" y="4876800"/>
            <a:ext cx="1134533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1F769882-EA2E-4CD3-2D3F-9592470EB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AFA9-7396-4110-A7B5-82F110D401D6}" type="datetime1">
              <a:rPr lang="en-US" smtClean="0"/>
              <a:t>5/27/2026</a:t>
            </a:fld>
            <a:endParaRPr lang="en-US"/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4CBACDD5-7B6E-0757-2328-D59B03277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Spark Plug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7A144B31-11EA-06F8-B99F-9A71620C0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20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1775" y="1974739"/>
            <a:ext cx="6877050" cy="3916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ইগনিশন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সিস্টেমে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প্লাগ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যন্ত্রাংশ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</a:rPr>
              <a:t>সেন্টার</a:t>
            </a:r>
            <a:r>
              <a:rPr lang="en-US" sz="2800" dirty="0">
                <a:latin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</a:rPr>
              <a:t>ইলেকট্রোড</a:t>
            </a:r>
            <a:r>
              <a:rPr lang="en-US" sz="2800" dirty="0">
                <a:latin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</a:rPr>
              <a:t>সাইড</a:t>
            </a:r>
            <a:r>
              <a:rPr lang="en-US" sz="2800" dirty="0">
                <a:latin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</a:rPr>
              <a:t>ইলেকট্রোডের</a:t>
            </a:r>
            <a:r>
              <a:rPr lang="en-US" sz="2800" dirty="0">
                <a:latin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</a:rPr>
              <a:t>মধ্যবর্তী</a:t>
            </a:r>
            <a:r>
              <a:rPr lang="en-US" sz="2800" dirty="0">
                <a:latin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</a:rPr>
              <a:t>ফাঁকা</a:t>
            </a:r>
            <a:r>
              <a:rPr lang="en-US" sz="2800" dirty="0">
                <a:latin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</a:rPr>
              <a:t>স্থানকে</a:t>
            </a:r>
            <a:r>
              <a:rPr lang="en-US" sz="2800" dirty="0">
                <a:latin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</a:rPr>
              <a:t>স্পার্ক</a:t>
            </a:r>
            <a:r>
              <a:rPr lang="en-US" sz="2800" dirty="0">
                <a:latin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</a:rPr>
              <a:t>প্লাগ</a:t>
            </a:r>
            <a:r>
              <a:rPr lang="en-US" sz="2800" dirty="0">
                <a:latin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</a:rPr>
              <a:t>গ্যাপ</a:t>
            </a:r>
            <a:r>
              <a:rPr lang="en-US" sz="2800" dirty="0">
                <a:latin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</a:rPr>
              <a:t>বলে</a:t>
            </a:r>
            <a:endParaRPr lang="en-US" sz="2800" dirty="0">
              <a:latin typeface="NikoshBAN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প্লাগ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তাপে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কম্বাশন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চেম্বারে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যথাসময়ে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যথার্থ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সিলিন্ডারে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750570"/>
            <a:ext cx="5181600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প্লাগের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1CCE9D-E3B6-2E74-761D-C669785BE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6911-0189-41BF-B83B-00E8CA7A0E17}" type="datetime1">
              <a:rPr lang="en-US" smtClean="0"/>
              <a:t>5/27/2026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45CF91-D9DF-835A-7048-03EDE0B01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Spark Plug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97159-5AF9-0001-583C-A35E4532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13206B-660C-B598-4656-1A43832AF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6354-BDEE-49B1-BFF1-3C95E66A115B}" type="datetime1">
              <a:rPr lang="en-US" smtClean="0"/>
              <a:t>5/27/2026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373CDF-FC20-7064-3738-4075782F4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Spark Plug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99ADF2-7D90-4D21-0AAB-897DCEACA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1C6D75-A201-B655-A63D-17CAA334E08C}"/>
              </a:ext>
            </a:extLst>
          </p:cNvPr>
          <p:cNvSpPr/>
          <p:nvPr/>
        </p:nvSpPr>
        <p:spPr>
          <a:xfrm>
            <a:off x="3505200" y="457200"/>
            <a:ext cx="5181600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করো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7" name="How do Spark Plugs Work - Dummies Video Guide [1]">
            <a:hlinkClick r:id="" action="ppaction://media"/>
            <a:extLst>
              <a:ext uri="{FF2B5EF4-FFF2-40B4-BE49-F238E27FC236}">
                <a16:creationId xmlns:a16="http://schemas.microsoft.com/office/drawing/2014/main" id="{90AF2158-4464-16F8-BBB3-9D9D3CE3C15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" y="1448435"/>
            <a:ext cx="100584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54400" y="4624860"/>
            <a:ext cx="51816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প্লাগের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endParaRPr lang="en-US" sz="1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05700" y="531070"/>
            <a:ext cx="3380600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1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52DA2F-A611-15A9-17B5-33139921F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888D-177D-4ED5-8EF4-A240AECAACCD}" type="datetime1">
              <a:rPr lang="en-US" smtClean="0"/>
              <a:t>5/27/2026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5932F6-3E6A-63E0-1BF5-64CA1A8A7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Spark Plug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22204E-46FF-0C6D-98DC-F182424D3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27376A-53F5-3B28-5AE8-5FEEACEA1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6200000">
            <a:off x="4489787" y="-67388"/>
            <a:ext cx="2882579" cy="63757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E98F42A-EBCE-C6CB-4575-221B3A02F96D}"/>
              </a:ext>
            </a:extLst>
          </p:cNvPr>
          <p:cNvSpPr txBox="1"/>
          <p:nvPr/>
        </p:nvSpPr>
        <p:spPr>
          <a:xfrm>
            <a:off x="4957111" y="6429793"/>
            <a:ext cx="2577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dayz.gamepedia.com/Spark_Plu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6300" y="633947"/>
            <a:ext cx="2819400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2438401"/>
            <a:ext cx="8077200" cy="3077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Gill Sans MT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প্লাগ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প্লাগ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প্লাগের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গ্যাপ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প্লাগের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অংশগুলোর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FE1C3F-9B6A-1220-A290-85493F75D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F40D-B6ED-4C81-B011-27DEB77168B7}" type="datetime1">
              <a:rPr lang="en-US" smtClean="0"/>
              <a:t>5/27/2026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9D143-08F9-C22C-8FF0-8775871A4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Spark Plug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52510-21F9-6934-8CE3-1C31589F9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858F2A-511B-7300-7972-E5D270286F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0000" l="8556" r="90556">
                        <a14:foregroundMark x1="38889" y1="5500" x2="48667" y2="4000"/>
                        <a14:foregroundMark x1="15778" y1="20875" x2="20111" y2="27000"/>
                        <a14:foregroundMark x1="40556" y1="74625" x2="52111" y2="83750"/>
                        <a14:foregroundMark x1="9000" y1="27500" x2="20444" y2="41000"/>
                        <a14:foregroundMark x1="8556" y1="27000" x2="14111" y2="24125"/>
                        <a14:foregroundMark x1="16667" y1="24625" x2="21333" y2="26125"/>
                        <a14:foregroundMark x1="50444" y1="44875" x2="63667" y2="52000"/>
                        <a14:foregroundMark x1="89667" y1="88125" x2="90556" y2="78000"/>
                        <a14:foregroundMark x1="52556" y1="86625" x2="54667" y2="80875"/>
                        <a14:foregroundMark x1="15000" y1="24625" x2="20444" y2="2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52" y="762000"/>
            <a:ext cx="1991198" cy="1769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11499" y="4849327"/>
            <a:ext cx="5969000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000" dirty="0"/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প্লাগের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কার্যপ্রনালীর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457700" y="533400"/>
            <a:ext cx="3276600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054C3B-015C-AE9C-B8B6-F54B3954B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B89D-1F1C-427F-BBF1-8F9F5537F574}" type="datetime1">
              <a:rPr lang="en-US" smtClean="0"/>
              <a:t>5/27/2026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583939-5550-367F-65D2-D2EB1B668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Spark Plug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43C8717-D9BE-7320-2C86-A65BF2E0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3CCE9D-E771-6AFC-48F3-056C63BB7C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29046" y="1752600"/>
            <a:ext cx="2733907" cy="2838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55F630F-EA25-4471-8446-F56415CC5F7E}"/>
              </a:ext>
            </a:extLst>
          </p:cNvPr>
          <p:cNvGrpSpPr/>
          <p:nvPr/>
        </p:nvGrpSpPr>
        <p:grpSpPr>
          <a:xfrm>
            <a:off x="114924" y="136525"/>
            <a:ext cx="11687870" cy="5589026"/>
            <a:chOff x="112542" y="1941342"/>
            <a:chExt cx="10592896" cy="372793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0247CDE-EDAB-4CAB-8F5D-29FBB74BF839}"/>
                </a:ext>
              </a:extLst>
            </p:cNvPr>
            <p:cNvGrpSpPr/>
            <p:nvPr/>
          </p:nvGrpSpPr>
          <p:grpSpPr>
            <a:xfrm>
              <a:off x="112542" y="1941342"/>
              <a:ext cx="5296448" cy="3727939"/>
              <a:chOff x="-3224980" y="1565031"/>
              <a:chExt cx="16571740" cy="372793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C2CA2B8-D082-43A3-8275-FBBD3674EF96}"/>
                  </a:ext>
                </a:extLst>
              </p:cNvPr>
              <p:cNvSpPr/>
              <p:nvPr/>
            </p:nvSpPr>
            <p:spPr>
              <a:xfrm>
                <a:off x="845272" y="1565031"/>
                <a:ext cx="4360984" cy="3727939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3147DE6-8D86-48F2-B5FE-9FFF040D4710}"/>
                  </a:ext>
                </a:extLst>
              </p:cNvPr>
              <p:cNvSpPr/>
              <p:nvPr/>
            </p:nvSpPr>
            <p:spPr>
              <a:xfrm>
                <a:off x="8985776" y="1565031"/>
                <a:ext cx="4360984" cy="372793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0BB1908-6AE7-4EDC-88D0-9CE02881B30F}"/>
                  </a:ext>
                </a:extLst>
              </p:cNvPr>
              <p:cNvSpPr/>
              <p:nvPr/>
            </p:nvSpPr>
            <p:spPr>
              <a:xfrm>
                <a:off x="-3224980" y="1565031"/>
                <a:ext cx="4360984" cy="372793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8E724D4-B3AC-4325-9A4A-DAE64E9A9569}"/>
                  </a:ext>
                </a:extLst>
              </p:cNvPr>
              <p:cNvSpPr/>
              <p:nvPr/>
            </p:nvSpPr>
            <p:spPr>
              <a:xfrm>
                <a:off x="4915524" y="1565031"/>
                <a:ext cx="4360984" cy="372793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5604382-020C-4204-9B71-225212FC5BE0}"/>
                </a:ext>
              </a:extLst>
            </p:cNvPr>
            <p:cNvGrpSpPr/>
            <p:nvPr/>
          </p:nvGrpSpPr>
          <p:grpSpPr>
            <a:xfrm>
              <a:off x="5408990" y="1941342"/>
              <a:ext cx="5296448" cy="3727939"/>
              <a:chOff x="-3224980" y="1565031"/>
              <a:chExt cx="16571740" cy="372793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2A23A71-7DE6-4B54-8030-20310BF74B3D}"/>
                  </a:ext>
                </a:extLst>
              </p:cNvPr>
              <p:cNvSpPr/>
              <p:nvPr/>
            </p:nvSpPr>
            <p:spPr>
              <a:xfrm>
                <a:off x="845272" y="1565031"/>
                <a:ext cx="4360984" cy="3727939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930EA6E-4616-4C17-9F8B-CD11E2275730}"/>
                  </a:ext>
                </a:extLst>
              </p:cNvPr>
              <p:cNvSpPr/>
              <p:nvPr/>
            </p:nvSpPr>
            <p:spPr>
              <a:xfrm>
                <a:off x="8985776" y="1565031"/>
                <a:ext cx="4360984" cy="372793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F8CAE62-FEE6-46AB-A8FC-F2E9DA79D453}"/>
                  </a:ext>
                </a:extLst>
              </p:cNvPr>
              <p:cNvSpPr/>
              <p:nvPr/>
            </p:nvSpPr>
            <p:spPr>
              <a:xfrm>
                <a:off x="-3224980" y="1565031"/>
                <a:ext cx="4360984" cy="372793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888889C-756E-4FA8-B8BF-F176BF71C489}"/>
                  </a:ext>
                </a:extLst>
              </p:cNvPr>
              <p:cNvSpPr/>
              <p:nvPr/>
            </p:nvSpPr>
            <p:spPr>
              <a:xfrm>
                <a:off x="4915524" y="1565031"/>
                <a:ext cx="4360984" cy="372793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0ADFB53-D61B-4500-BE58-48D3ECD088D1}"/>
              </a:ext>
            </a:extLst>
          </p:cNvPr>
          <p:cNvSpPr/>
          <p:nvPr/>
        </p:nvSpPr>
        <p:spPr>
          <a:xfrm>
            <a:off x="114925" y="136525"/>
            <a:ext cx="11962151" cy="6475289"/>
          </a:xfrm>
          <a:custGeom>
            <a:avLst/>
            <a:gdLst/>
            <a:ahLst/>
            <a:cxnLst/>
            <a:rect l="l" t="t" r="r" b="b"/>
            <a:pathLst>
              <a:path w="11302584" h="4197246">
                <a:moveTo>
                  <a:pt x="2333758" y="1514956"/>
                </a:moveTo>
                <a:lnTo>
                  <a:pt x="2334291" y="2448510"/>
                </a:lnTo>
                <a:cubicBezTo>
                  <a:pt x="2267091" y="2291784"/>
                  <a:pt x="2173218" y="2166111"/>
                  <a:pt x="2052671" y="2071493"/>
                </a:cubicBezTo>
                <a:cubicBezTo>
                  <a:pt x="1932124" y="1976874"/>
                  <a:pt x="1805251" y="1911598"/>
                  <a:pt x="1672051" y="1875663"/>
                </a:cubicBezTo>
                <a:cubicBezTo>
                  <a:pt x="1788973" y="1832745"/>
                  <a:pt x="1905885" y="1779243"/>
                  <a:pt x="2022784" y="1715156"/>
                </a:cubicBezTo>
                <a:cubicBezTo>
                  <a:pt x="2139684" y="1651069"/>
                  <a:pt x="2243342" y="1584335"/>
                  <a:pt x="2333758" y="1514956"/>
                </a:cubicBezTo>
                <a:close/>
                <a:moveTo>
                  <a:pt x="7358688" y="1424896"/>
                </a:moveTo>
                <a:lnTo>
                  <a:pt x="7358688" y="2419558"/>
                </a:lnTo>
                <a:cubicBezTo>
                  <a:pt x="7285395" y="2248288"/>
                  <a:pt x="7185083" y="2111141"/>
                  <a:pt x="7057755" y="2008117"/>
                </a:cubicBezTo>
                <a:cubicBezTo>
                  <a:pt x="6930425" y="1905093"/>
                  <a:pt x="6803874" y="1833523"/>
                  <a:pt x="6678102" y="1793408"/>
                </a:cubicBezTo>
                <a:close/>
                <a:moveTo>
                  <a:pt x="2333758" y="292476"/>
                </a:moveTo>
                <a:lnTo>
                  <a:pt x="2333758" y="1116758"/>
                </a:lnTo>
                <a:cubicBezTo>
                  <a:pt x="2331668" y="1117958"/>
                  <a:pt x="2325530" y="1121127"/>
                  <a:pt x="2315346" y="1126264"/>
                </a:cubicBezTo>
                <a:cubicBezTo>
                  <a:pt x="2305161" y="1131401"/>
                  <a:pt x="2295154" y="1137305"/>
                  <a:pt x="2285326" y="1143976"/>
                </a:cubicBezTo>
                <a:cubicBezTo>
                  <a:pt x="2230178" y="1182846"/>
                  <a:pt x="2172884" y="1217869"/>
                  <a:pt x="2113445" y="1249046"/>
                </a:cubicBezTo>
                <a:cubicBezTo>
                  <a:pt x="2054005" y="1280222"/>
                  <a:pt x="1998357" y="1295810"/>
                  <a:pt x="1946501" y="1295810"/>
                </a:cubicBezTo>
                <a:cubicBezTo>
                  <a:pt x="1910476" y="1295810"/>
                  <a:pt x="1877966" y="1294576"/>
                  <a:pt x="1848969" y="1292108"/>
                </a:cubicBezTo>
                <a:cubicBezTo>
                  <a:pt x="1819971" y="1289639"/>
                  <a:pt x="1792787" y="1284291"/>
                  <a:pt x="1767415" y="1276064"/>
                </a:cubicBezTo>
                <a:cubicBezTo>
                  <a:pt x="1742042" y="1267836"/>
                  <a:pt x="1718571" y="1254472"/>
                  <a:pt x="1697001" y="1235970"/>
                </a:cubicBezTo>
                <a:cubicBezTo>
                  <a:pt x="1675431" y="1217469"/>
                  <a:pt x="1657375" y="1207729"/>
                  <a:pt x="1642832" y="1206751"/>
                </a:cubicBezTo>
                <a:cubicBezTo>
                  <a:pt x="1713412" y="1203060"/>
                  <a:pt x="1769360" y="1177909"/>
                  <a:pt x="1810677" y="1131301"/>
                </a:cubicBezTo>
                <a:cubicBezTo>
                  <a:pt x="1851993" y="1084692"/>
                  <a:pt x="1872651" y="1029989"/>
                  <a:pt x="1872651" y="967191"/>
                </a:cubicBezTo>
                <a:cubicBezTo>
                  <a:pt x="1872651" y="897812"/>
                  <a:pt x="1846623" y="837038"/>
                  <a:pt x="1794566" y="784870"/>
                </a:cubicBezTo>
                <a:cubicBezTo>
                  <a:pt x="1742509" y="732702"/>
                  <a:pt x="1669316" y="706618"/>
                  <a:pt x="1574986" y="706618"/>
                </a:cubicBezTo>
                <a:cubicBezTo>
                  <a:pt x="1521840" y="706618"/>
                  <a:pt x="1472463" y="716102"/>
                  <a:pt x="1426855" y="735070"/>
                </a:cubicBezTo>
                <a:cubicBezTo>
                  <a:pt x="1381246" y="754039"/>
                  <a:pt x="1341298" y="779989"/>
                  <a:pt x="1307008" y="812922"/>
                </a:cubicBezTo>
                <a:cubicBezTo>
                  <a:pt x="1272719" y="845855"/>
                  <a:pt x="1245278" y="883047"/>
                  <a:pt x="1224687" y="924496"/>
                </a:cubicBezTo>
                <a:cubicBezTo>
                  <a:pt x="1204095" y="965946"/>
                  <a:pt x="1193800" y="1011221"/>
                  <a:pt x="1193800" y="1060320"/>
                </a:cubicBezTo>
                <a:cubicBezTo>
                  <a:pt x="1193800" y="1118181"/>
                  <a:pt x="1208420" y="1174974"/>
                  <a:pt x="1237662" y="1230700"/>
                </a:cubicBezTo>
                <a:cubicBezTo>
                  <a:pt x="1266904" y="1286426"/>
                  <a:pt x="1306452" y="1336326"/>
                  <a:pt x="1356308" y="1380400"/>
                </a:cubicBezTo>
                <a:cubicBezTo>
                  <a:pt x="1406163" y="1424474"/>
                  <a:pt x="1465547" y="1459319"/>
                  <a:pt x="1534460" y="1484936"/>
                </a:cubicBezTo>
                <a:cubicBezTo>
                  <a:pt x="1568916" y="1497745"/>
                  <a:pt x="1605926" y="1507351"/>
                  <a:pt x="1645492" y="1513755"/>
                </a:cubicBezTo>
                <a:lnTo>
                  <a:pt x="1688502" y="1518813"/>
                </a:lnTo>
                <a:lnTo>
                  <a:pt x="1079790" y="1822694"/>
                </a:lnTo>
                <a:lnTo>
                  <a:pt x="1343966" y="2183868"/>
                </a:lnTo>
                <a:cubicBezTo>
                  <a:pt x="1518260" y="2183868"/>
                  <a:pt x="1664779" y="2214543"/>
                  <a:pt x="1783525" y="2275895"/>
                </a:cubicBezTo>
                <a:cubicBezTo>
                  <a:pt x="1902271" y="2337247"/>
                  <a:pt x="2003527" y="2409829"/>
                  <a:pt x="2087294" y="2493640"/>
                </a:cubicBezTo>
                <a:cubicBezTo>
                  <a:pt x="2171061" y="2577452"/>
                  <a:pt x="2238239" y="2662442"/>
                  <a:pt x="2288828" y="2748610"/>
                </a:cubicBezTo>
                <a:cubicBezTo>
                  <a:pt x="2339417" y="2834778"/>
                  <a:pt x="2375453" y="2881376"/>
                  <a:pt x="2396934" y="2888403"/>
                </a:cubicBezTo>
                <a:lnTo>
                  <a:pt x="2392797" y="2888403"/>
                </a:lnTo>
                <a:lnTo>
                  <a:pt x="2419749" y="2996408"/>
                </a:lnTo>
                <a:lnTo>
                  <a:pt x="2641163" y="3174393"/>
                </a:lnTo>
                <a:lnTo>
                  <a:pt x="2641163" y="988406"/>
                </a:lnTo>
                <a:lnTo>
                  <a:pt x="2947159" y="988406"/>
                </a:lnTo>
                <a:lnTo>
                  <a:pt x="3005338" y="988406"/>
                </a:lnTo>
                <a:lnTo>
                  <a:pt x="4363234" y="988406"/>
                </a:lnTo>
                <a:lnTo>
                  <a:pt x="4363234" y="2103814"/>
                </a:lnTo>
                <a:cubicBezTo>
                  <a:pt x="4361855" y="2013176"/>
                  <a:pt x="4325765" y="1931066"/>
                  <a:pt x="4254961" y="1857484"/>
                </a:cubicBezTo>
                <a:cubicBezTo>
                  <a:pt x="4184159" y="1783902"/>
                  <a:pt x="4111222" y="1724317"/>
                  <a:pt x="4036149" y="1678732"/>
                </a:cubicBezTo>
                <a:cubicBezTo>
                  <a:pt x="3961077" y="1633146"/>
                  <a:pt x="3886906" y="1599913"/>
                  <a:pt x="3813634" y="1579032"/>
                </a:cubicBezTo>
                <a:cubicBezTo>
                  <a:pt x="3740364" y="1558151"/>
                  <a:pt x="3673998" y="1547711"/>
                  <a:pt x="3614536" y="1547711"/>
                </a:cubicBezTo>
                <a:cubicBezTo>
                  <a:pt x="3544134" y="1547711"/>
                  <a:pt x="3475210" y="1557440"/>
                  <a:pt x="3407765" y="1576897"/>
                </a:cubicBezTo>
                <a:cubicBezTo>
                  <a:pt x="3340320" y="1596354"/>
                  <a:pt x="3280381" y="1626097"/>
                  <a:pt x="3227945" y="1666123"/>
                </a:cubicBezTo>
                <a:cubicBezTo>
                  <a:pt x="3175511" y="1706150"/>
                  <a:pt x="3133872" y="1756183"/>
                  <a:pt x="3103029" y="1816223"/>
                </a:cubicBezTo>
                <a:cubicBezTo>
                  <a:pt x="3072187" y="1876263"/>
                  <a:pt x="3056765" y="1944553"/>
                  <a:pt x="3056765" y="2021093"/>
                </a:cubicBezTo>
                <a:cubicBezTo>
                  <a:pt x="3056765" y="2076685"/>
                  <a:pt x="3066060" y="2129220"/>
                  <a:pt x="3084650" y="2178697"/>
                </a:cubicBezTo>
                <a:cubicBezTo>
                  <a:pt x="3103241" y="2228175"/>
                  <a:pt x="3130547" y="2273238"/>
                  <a:pt x="3166571" y="2313887"/>
                </a:cubicBezTo>
                <a:cubicBezTo>
                  <a:pt x="3202595" y="2354537"/>
                  <a:pt x="3246157" y="2386436"/>
                  <a:pt x="3297258" y="2409584"/>
                </a:cubicBezTo>
                <a:cubicBezTo>
                  <a:pt x="3348358" y="2432733"/>
                  <a:pt x="3405419" y="2444307"/>
                  <a:pt x="3468439" y="2444307"/>
                </a:cubicBezTo>
                <a:cubicBezTo>
                  <a:pt x="3511534" y="2444307"/>
                  <a:pt x="3555475" y="2435546"/>
                  <a:pt x="3600260" y="2418023"/>
                </a:cubicBezTo>
                <a:cubicBezTo>
                  <a:pt x="3645045" y="2400501"/>
                  <a:pt x="3685961" y="2375551"/>
                  <a:pt x="3723008" y="2343174"/>
                </a:cubicBezTo>
                <a:cubicBezTo>
                  <a:pt x="3760055" y="2310796"/>
                  <a:pt x="3790631" y="2271370"/>
                  <a:pt x="3814736" y="2224895"/>
                </a:cubicBezTo>
                <a:cubicBezTo>
                  <a:pt x="3838840" y="2178419"/>
                  <a:pt x="3850893" y="2128609"/>
                  <a:pt x="3850893" y="2075462"/>
                </a:cubicBezTo>
                <a:cubicBezTo>
                  <a:pt x="3850893" y="2045531"/>
                  <a:pt x="3846979" y="2014155"/>
                  <a:pt x="3839152" y="1981333"/>
                </a:cubicBezTo>
                <a:cubicBezTo>
                  <a:pt x="3835238" y="1964922"/>
                  <a:pt x="3830068" y="1952786"/>
                  <a:pt x="3823641" y="1944925"/>
                </a:cubicBezTo>
                <a:lnTo>
                  <a:pt x="3815374" y="1938219"/>
                </a:lnTo>
                <a:lnTo>
                  <a:pt x="3819107" y="1939241"/>
                </a:lnTo>
                <a:cubicBezTo>
                  <a:pt x="3864258" y="1953966"/>
                  <a:pt x="3923063" y="1988899"/>
                  <a:pt x="3995522" y="2044041"/>
                </a:cubicBezTo>
                <a:cubicBezTo>
                  <a:pt x="4078333" y="2107061"/>
                  <a:pt x="4154261" y="2188582"/>
                  <a:pt x="4223307" y="2288604"/>
                </a:cubicBezTo>
                <a:cubicBezTo>
                  <a:pt x="4292354" y="2388626"/>
                  <a:pt x="4347879" y="2500878"/>
                  <a:pt x="4389885" y="2625361"/>
                </a:cubicBezTo>
                <a:cubicBezTo>
                  <a:pt x="4431890" y="2749844"/>
                  <a:pt x="4452894" y="2882977"/>
                  <a:pt x="4452894" y="3024760"/>
                </a:cubicBezTo>
                <a:lnTo>
                  <a:pt x="4670638" y="3164853"/>
                </a:lnTo>
                <a:lnTo>
                  <a:pt x="4670638" y="988406"/>
                </a:lnTo>
                <a:lnTo>
                  <a:pt x="5368902" y="988406"/>
                </a:lnTo>
                <a:cubicBezTo>
                  <a:pt x="5284224" y="1024252"/>
                  <a:pt x="5218547" y="1101503"/>
                  <a:pt x="5171871" y="1220160"/>
                </a:cubicBezTo>
                <a:cubicBezTo>
                  <a:pt x="5125196" y="1338817"/>
                  <a:pt x="5101858" y="1461053"/>
                  <a:pt x="5101858" y="1586870"/>
                </a:cubicBezTo>
                <a:cubicBezTo>
                  <a:pt x="5101858" y="1636859"/>
                  <a:pt x="5108774" y="1694831"/>
                  <a:pt x="5122605" y="1760786"/>
                </a:cubicBezTo>
                <a:cubicBezTo>
                  <a:pt x="5136437" y="1826741"/>
                  <a:pt x="5152181" y="1917112"/>
                  <a:pt x="5169837" y="2031900"/>
                </a:cubicBezTo>
                <a:cubicBezTo>
                  <a:pt x="5190873" y="2127074"/>
                  <a:pt x="5208997" y="2224472"/>
                  <a:pt x="5224207" y="2324094"/>
                </a:cubicBezTo>
                <a:cubicBezTo>
                  <a:pt x="5239417" y="2423716"/>
                  <a:pt x="5247022" y="2502035"/>
                  <a:pt x="5247022" y="2559050"/>
                </a:cubicBezTo>
                <a:cubicBezTo>
                  <a:pt x="5247022" y="2690694"/>
                  <a:pt x="5210008" y="2800767"/>
                  <a:pt x="5135981" y="2889270"/>
                </a:cubicBezTo>
                <a:cubicBezTo>
                  <a:pt x="5061954" y="2977773"/>
                  <a:pt x="4953004" y="3033900"/>
                  <a:pt x="4809130" y="3057649"/>
                </a:cubicBezTo>
                <a:lnTo>
                  <a:pt x="4986582" y="3251244"/>
                </a:lnTo>
                <a:cubicBezTo>
                  <a:pt x="5025008" y="3251244"/>
                  <a:pt x="5077520" y="3234555"/>
                  <a:pt x="5144120" y="3201178"/>
                </a:cubicBezTo>
                <a:cubicBezTo>
                  <a:pt x="5210720" y="3167800"/>
                  <a:pt x="5277187" y="3117155"/>
                  <a:pt x="5343519" y="3049243"/>
                </a:cubicBezTo>
                <a:cubicBezTo>
                  <a:pt x="5409852" y="2981331"/>
                  <a:pt x="5469414" y="2896675"/>
                  <a:pt x="5522205" y="2795274"/>
                </a:cubicBezTo>
                <a:cubicBezTo>
                  <a:pt x="5574996" y="2693873"/>
                  <a:pt x="5601391" y="2574616"/>
                  <a:pt x="5601391" y="2437503"/>
                </a:cubicBezTo>
                <a:cubicBezTo>
                  <a:pt x="5601391" y="2336725"/>
                  <a:pt x="5591229" y="2233601"/>
                  <a:pt x="5570903" y="2128130"/>
                </a:cubicBezTo>
                <a:cubicBezTo>
                  <a:pt x="5550579" y="2022660"/>
                  <a:pt x="5529165" y="1923161"/>
                  <a:pt x="5506661" y="1829632"/>
                </a:cubicBezTo>
                <a:cubicBezTo>
                  <a:pt x="5490339" y="1750157"/>
                  <a:pt x="5476430" y="1679432"/>
                  <a:pt x="5464933" y="1617458"/>
                </a:cubicBezTo>
                <a:cubicBezTo>
                  <a:pt x="5453437" y="1555483"/>
                  <a:pt x="5447688" y="1497789"/>
                  <a:pt x="5447688" y="1444376"/>
                </a:cubicBezTo>
                <a:cubicBezTo>
                  <a:pt x="5447688" y="1391941"/>
                  <a:pt x="5452847" y="1339261"/>
                  <a:pt x="5463165" y="1286337"/>
                </a:cubicBezTo>
                <a:cubicBezTo>
                  <a:pt x="5473484" y="1233413"/>
                  <a:pt x="5490784" y="1185203"/>
                  <a:pt x="5515067" y="1141708"/>
                </a:cubicBezTo>
                <a:cubicBezTo>
                  <a:pt x="5539350" y="1098212"/>
                  <a:pt x="5569125" y="1062355"/>
                  <a:pt x="5604393" y="1034136"/>
                </a:cubicBezTo>
                <a:cubicBezTo>
                  <a:pt x="5639661" y="1005917"/>
                  <a:pt x="5682490" y="990674"/>
                  <a:pt x="5732878" y="988406"/>
                </a:cubicBezTo>
                <a:lnTo>
                  <a:pt x="6013793" y="988406"/>
                </a:lnTo>
                <a:lnTo>
                  <a:pt x="6054692" y="988406"/>
                </a:lnTo>
                <a:lnTo>
                  <a:pt x="7358688" y="988406"/>
                </a:lnTo>
                <a:lnTo>
                  <a:pt x="7358688" y="1033436"/>
                </a:lnTo>
                <a:lnTo>
                  <a:pt x="6090311" y="1736970"/>
                </a:lnTo>
                <a:lnTo>
                  <a:pt x="6348883" y="2083134"/>
                </a:lnTo>
                <a:cubicBezTo>
                  <a:pt x="6475767" y="2100879"/>
                  <a:pt x="6595580" y="2132845"/>
                  <a:pt x="6708322" y="2179031"/>
                </a:cubicBezTo>
                <a:cubicBezTo>
                  <a:pt x="6821064" y="2225217"/>
                  <a:pt x="6924433" y="2286580"/>
                  <a:pt x="7018429" y="2363120"/>
                </a:cubicBezTo>
                <a:cubicBezTo>
                  <a:pt x="7112425" y="2439660"/>
                  <a:pt x="7197348" y="2534145"/>
                  <a:pt x="7273198" y="2646575"/>
                </a:cubicBezTo>
                <a:cubicBezTo>
                  <a:pt x="7349048" y="2759006"/>
                  <a:pt x="7410033" y="2893095"/>
                  <a:pt x="7456153" y="3048843"/>
                </a:cubicBezTo>
                <a:lnTo>
                  <a:pt x="7670362" y="3161585"/>
                </a:lnTo>
                <a:lnTo>
                  <a:pt x="7670362" y="988406"/>
                </a:lnTo>
                <a:lnTo>
                  <a:pt x="7859081" y="988406"/>
                </a:lnTo>
                <a:lnTo>
                  <a:pt x="8030335" y="988406"/>
                </a:lnTo>
                <a:lnTo>
                  <a:pt x="8055144" y="988406"/>
                </a:lnTo>
                <a:cubicBezTo>
                  <a:pt x="8063416" y="991963"/>
                  <a:pt x="8077847" y="1005851"/>
                  <a:pt x="8098439" y="1030067"/>
                </a:cubicBezTo>
                <a:cubicBezTo>
                  <a:pt x="8119031" y="1054283"/>
                  <a:pt x="8140123" y="1082602"/>
                  <a:pt x="8161715" y="1115023"/>
                </a:cubicBezTo>
                <a:cubicBezTo>
                  <a:pt x="8183307" y="1147445"/>
                  <a:pt x="8200985" y="1178677"/>
                  <a:pt x="8214750" y="1208719"/>
                </a:cubicBezTo>
                <a:cubicBezTo>
                  <a:pt x="8228515" y="1238761"/>
                  <a:pt x="8235397" y="1259964"/>
                  <a:pt x="8235397" y="1272328"/>
                </a:cubicBezTo>
                <a:lnTo>
                  <a:pt x="8235397" y="2941838"/>
                </a:lnTo>
                <a:lnTo>
                  <a:pt x="8542801" y="3165854"/>
                </a:lnTo>
                <a:lnTo>
                  <a:pt x="8542801" y="988406"/>
                </a:lnTo>
                <a:lnTo>
                  <a:pt x="8908459" y="988406"/>
                </a:lnTo>
                <a:lnTo>
                  <a:pt x="9011647" y="988406"/>
                </a:lnTo>
                <a:lnTo>
                  <a:pt x="9135677" y="988406"/>
                </a:lnTo>
                <a:lnTo>
                  <a:pt x="9135677" y="2122760"/>
                </a:lnTo>
                <a:lnTo>
                  <a:pt x="9477571" y="2400612"/>
                </a:lnTo>
                <a:lnTo>
                  <a:pt x="9733542" y="2126429"/>
                </a:lnTo>
                <a:cubicBezTo>
                  <a:pt x="9810348" y="2037615"/>
                  <a:pt x="9884976" y="1952314"/>
                  <a:pt x="9957424" y="1870526"/>
                </a:cubicBezTo>
                <a:cubicBezTo>
                  <a:pt x="10029872" y="1788738"/>
                  <a:pt x="10085797" y="1716801"/>
                  <a:pt x="10125202" y="1654716"/>
                </a:cubicBezTo>
                <a:cubicBezTo>
                  <a:pt x="10103143" y="1687493"/>
                  <a:pt x="10087832" y="1740172"/>
                  <a:pt x="10079271" y="1812754"/>
                </a:cubicBezTo>
                <a:cubicBezTo>
                  <a:pt x="10070710" y="1885336"/>
                  <a:pt x="10066430" y="1959496"/>
                  <a:pt x="10066430" y="2035235"/>
                </a:cubicBezTo>
                <a:cubicBezTo>
                  <a:pt x="10066430" y="2224428"/>
                  <a:pt x="10091980" y="2410963"/>
                  <a:pt x="10143080" y="2594841"/>
                </a:cubicBezTo>
                <a:cubicBezTo>
                  <a:pt x="10194182" y="2778719"/>
                  <a:pt x="10263071" y="2969012"/>
                  <a:pt x="10349751" y="3165721"/>
                </a:cubicBezTo>
                <a:lnTo>
                  <a:pt x="10592579" y="3251244"/>
                </a:lnTo>
                <a:cubicBezTo>
                  <a:pt x="10561447" y="3124049"/>
                  <a:pt x="10534507" y="3019156"/>
                  <a:pt x="10511759" y="2936568"/>
                </a:cubicBezTo>
                <a:cubicBezTo>
                  <a:pt x="10489010" y="2853980"/>
                  <a:pt x="10470154" y="2776573"/>
                  <a:pt x="10455188" y="2704347"/>
                </a:cubicBezTo>
                <a:cubicBezTo>
                  <a:pt x="10440222" y="2632121"/>
                  <a:pt x="10429326" y="2561763"/>
                  <a:pt x="10422500" y="2493273"/>
                </a:cubicBezTo>
                <a:cubicBezTo>
                  <a:pt x="10415673" y="2424783"/>
                  <a:pt x="10412260" y="2353113"/>
                  <a:pt x="10412260" y="2278264"/>
                </a:cubicBezTo>
                <a:cubicBezTo>
                  <a:pt x="10412260" y="2127808"/>
                  <a:pt x="10430550" y="1979343"/>
                  <a:pt x="10467129" y="1832868"/>
                </a:cubicBezTo>
                <a:cubicBezTo>
                  <a:pt x="10503709" y="1686392"/>
                  <a:pt x="10580304" y="1533257"/>
                  <a:pt x="10696916" y="1373462"/>
                </a:cubicBezTo>
                <a:lnTo>
                  <a:pt x="10248618" y="1125097"/>
                </a:lnTo>
                <a:cubicBezTo>
                  <a:pt x="10074902" y="1213956"/>
                  <a:pt x="9920466" y="1325174"/>
                  <a:pt x="9785309" y="1458752"/>
                </a:cubicBezTo>
                <a:cubicBezTo>
                  <a:pt x="9650153" y="1592330"/>
                  <a:pt x="9537500" y="1733946"/>
                  <a:pt x="9447351" y="1883601"/>
                </a:cubicBezTo>
                <a:lnTo>
                  <a:pt x="9447351" y="988406"/>
                </a:lnTo>
                <a:lnTo>
                  <a:pt x="10975234" y="988406"/>
                </a:lnTo>
                <a:lnTo>
                  <a:pt x="10792712" y="702349"/>
                </a:lnTo>
                <a:lnTo>
                  <a:pt x="8829125" y="702349"/>
                </a:lnTo>
                <a:lnTo>
                  <a:pt x="8750555" y="702349"/>
                </a:lnTo>
                <a:lnTo>
                  <a:pt x="8526991" y="702349"/>
                </a:lnTo>
                <a:lnTo>
                  <a:pt x="8515784" y="666525"/>
                </a:lnTo>
                <a:cubicBezTo>
                  <a:pt x="8502530" y="613378"/>
                  <a:pt x="8479837" y="548646"/>
                  <a:pt x="8447705" y="472329"/>
                </a:cubicBezTo>
                <a:cubicBezTo>
                  <a:pt x="8415572" y="396012"/>
                  <a:pt x="8344803" y="336061"/>
                  <a:pt x="8235397" y="292476"/>
                </a:cubicBezTo>
                <a:lnTo>
                  <a:pt x="8235397" y="795229"/>
                </a:lnTo>
                <a:lnTo>
                  <a:pt x="8227681" y="788938"/>
                </a:lnTo>
                <a:cubicBezTo>
                  <a:pt x="8199291" y="766335"/>
                  <a:pt x="8161215" y="737472"/>
                  <a:pt x="8113449" y="702349"/>
                </a:cubicBezTo>
                <a:lnTo>
                  <a:pt x="7843077" y="702349"/>
                </a:lnTo>
                <a:lnTo>
                  <a:pt x="7678694" y="702349"/>
                </a:lnTo>
                <a:lnTo>
                  <a:pt x="5872104" y="702349"/>
                </a:lnTo>
                <a:lnTo>
                  <a:pt x="5855888" y="702349"/>
                </a:lnTo>
                <a:lnTo>
                  <a:pt x="2818080" y="702349"/>
                </a:lnTo>
                <a:lnTo>
                  <a:pt x="2789254" y="702349"/>
                </a:lnTo>
                <a:lnTo>
                  <a:pt x="2627286" y="702349"/>
                </a:lnTo>
                <a:lnTo>
                  <a:pt x="2617280" y="662322"/>
                </a:lnTo>
                <a:cubicBezTo>
                  <a:pt x="2603804" y="603083"/>
                  <a:pt x="2583446" y="536449"/>
                  <a:pt x="2556205" y="462422"/>
                </a:cubicBezTo>
                <a:cubicBezTo>
                  <a:pt x="2528965" y="388395"/>
                  <a:pt x="2454816" y="331747"/>
                  <a:pt x="2333758" y="292476"/>
                </a:cubicBezTo>
                <a:close/>
                <a:moveTo>
                  <a:pt x="0" y="0"/>
                </a:moveTo>
                <a:lnTo>
                  <a:pt x="11302584" y="0"/>
                </a:lnTo>
                <a:lnTo>
                  <a:pt x="11302584" y="4197246"/>
                </a:lnTo>
                <a:lnTo>
                  <a:pt x="0" y="4197246"/>
                </a:lnTo>
                <a:close/>
              </a:path>
            </a:pathLst>
          </a:custGeom>
          <a:solidFill>
            <a:srgbClr val="FFE699"/>
          </a:solidFill>
          <a:ln w="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4400" b="1" spc="50" dirty="0">
              <a:ln w="0"/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E589D9-0165-49A4-8A54-C0FF15E2B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5BCA-02E1-45C7-A4EA-84796208E31F}" type="datetime1">
              <a:rPr lang="en-US" smtClean="0"/>
              <a:t>5/27/2026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2D3DE-B4B5-4DF6-878D-8853BF62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98EC-E540-4EBD-B06F-CCAC0BFEF31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05E258-F67D-3D92-8B6F-74F060014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Spark Plug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07956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89E5AEF-2C95-4278-AE2C-CB23AED4EC12}"/>
              </a:ext>
            </a:extLst>
          </p:cNvPr>
          <p:cNvSpPr/>
          <p:nvPr/>
        </p:nvSpPr>
        <p:spPr>
          <a:xfrm>
            <a:off x="168811" y="182880"/>
            <a:ext cx="11863964" cy="6457071"/>
          </a:xfrm>
          <a:prstGeom prst="frame">
            <a:avLst>
              <a:gd name="adj1" fmla="val 8984"/>
            </a:avLst>
          </a:prstGeom>
          <a:solidFill>
            <a:srgbClr val="070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D63FCB-1687-40FE-88BC-4CCF4DF10C4E}"/>
              </a:ext>
            </a:extLst>
          </p:cNvPr>
          <p:cNvSpPr/>
          <p:nvPr/>
        </p:nvSpPr>
        <p:spPr>
          <a:xfrm>
            <a:off x="587829" y="-500744"/>
            <a:ext cx="1066800" cy="156308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06574A9-1035-42D2-81C9-CC3389CB0D6F}"/>
              </a:ext>
            </a:extLst>
          </p:cNvPr>
          <p:cNvSpPr/>
          <p:nvPr/>
        </p:nvSpPr>
        <p:spPr>
          <a:xfrm>
            <a:off x="9971315" y="-471850"/>
            <a:ext cx="1066800" cy="156308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EB7197EE-49DE-4C12-A806-541EDD7BD0D9}"/>
              </a:ext>
            </a:extLst>
          </p:cNvPr>
          <p:cNvSpPr/>
          <p:nvPr/>
        </p:nvSpPr>
        <p:spPr>
          <a:xfrm rot="16200000">
            <a:off x="5919051" y="-4747490"/>
            <a:ext cx="353902" cy="11873553"/>
          </a:xfrm>
          <a:prstGeom prst="ca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A43665-831D-4BF7-B2CE-3078BFE1EFF0}"/>
              </a:ext>
            </a:extLst>
          </p:cNvPr>
          <p:cNvGrpSpPr/>
          <p:nvPr/>
        </p:nvGrpSpPr>
        <p:grpSpPr>
          <a:xfrm>
            <a:off x="2594092" y="900518"/>
            <a:ext cx="1847099" cy="4574871"/>
            <a:chOff x="6091145" y="905676"/>
            <a:chExt cx="1847099" cy="4364914"/>
          </a:xfrm>
          <a:solidFill>
            <a:srgbClr val="0070C0"/>
          </a:solidFill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A11D08A-B991-4379-A7D2-663405E23C6A}"/>
                </a:ext>
              </a:extLst>
            </p:cNvPr>
            <p:cNvGrpSpPr/>
            <p:nvPr/>
          </p:nvGrpSpPr>
          <p:grpSpPr>
            <a:xfrm>
              <a:off x="6091145" y="966562"/>
              <a:ext cx="1847099" cy="4304028"/>
              <a:chOff x="4761774" y="759582"/>
              <a:chExt cx="1847099" cy="4304028"/>
            </a:xfrm>
            <a:grpFill/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8D8F6DD0-B453-4C80-8833-FFB71D680EEB}"/>
                  </a:ext>
                </a:extLst>
              </p:cNvPr>
              <p:cNvSpPr/>
              <p:nvPr/>
            </p:nvSpPr>
            <p:spPr>
              <a:xfrm rot="2603025">
                <a:off x="5068691" y="3736725"/>
                <a:ext cx="1276924" cy="132688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6BF0596-1182-4201-8492-2664AC033094}"/>
                  </a:ext>
                </a:extLst>
              </p:cNvPr>
              <p:cNvSpPr/>
              <p:nvPr/>
            </p:nvSpPr>
            <p:spPr>
              <a:xfrm>
                <a:off x="5614855" y="759582"/>
                <a:ext cx="151925" cy="890160"/>
              </a:xfrm>
              <a:custGeom>
                <a:avLst/>
                <a:gdLst>
                  <a:gd name="connsiteX0" fmla="*/ 43162 w 215440"/>
                  <a:gd name="connsiteY0" fmla="*/ 0 h 460712"/>
                  <a:gd name="connsiteX1" fmla="*/ 215440 w 215440"/>
                  <a:gd name="connsiteY1" fmla="*/ 230356 h 460712"/>
                  <a:gd name="connsiteX2" fmla="*/ 43162 w 215440"/>
                  <a:gd name="connsiteY2" fmla="*/ 460712 h 460712"/>
                  <a:gd name="connsiteX3" fmla="*/ 8442 w 215440"/>
                  <a:gd name="connsiteY3" fmla="*/ 456032 h 460712"/>
                  <a:gd name="connsiteX4" fmla="*/ 0 w 215440"/>
                  <a:gd name="connsiteY4" fmla="*/ 452528 h 460712"/>
                  <a:gd name="connsiteX5" fmla="*/ 7989 w 215440"/>
                  <a:gd name="connsiteY5" fmla="*/ 442608 h 460712"/>
                  <a:gd name="connsiteX6" fmla="*/ 43162 w 215440"/>
                  <a:gd name="connsiteY6" fmla="*/ 230356 h 460712"/>
                  <a:gd name="connsiteX7" fmla="*/ 7989 w 215440"/>
                  <a:gd name="connsiteY7" fmla="*/ 18103 h 460712"/>
                  <a:gd name="connsiteX8" fmla="*/ 1 w 215440"/>
                  <a:gd name="connsiteY8" fmla="*/ 8184 h 460712"/>
                  <a:gd name="connsiteX9" fmla="*/ 8442 w 215440"/>
                  <a:gd name="connsiteY9" fmla="*/ 4680 h 460712"/>
                  <a:gd name="connsiteX10" fmla="*/ 43162 w 215440"/>
                  <a:gd name="connsiteY10" fmla="*/ 0 h 46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440" h="460712">
                    <a:moveTo>
                      <a:pt x="43162" y="0"/>
                    </a:moveTo>
                    <a:cubicBezTo>
                      <a:pt x="138309" y="0"/>
                      <a:pt x="215440" y="103134"/>
                      <a:pt x="215440" y="230356"/>
                    </a:cubicBezTo>
                    <a:cubicBezTo>
                      <a:pt x="215440" y="357578"/>
                      <a:pt x="138309" y="460712"/>
                      <a:pt x="43162" y="460712"/>
                    </a:cubicBezTo>
                    <a:cubicBezTo>
                      <a:pt x="31269" y="460712"/>
                      <a:pt x="19657" y="459101"/>
                      <a:pt x="8442" y="456032"/>
                    </a:cubicBezTo>
                    <a:lnTo>
                      <a:pt x="0" y="452528"/>
                    </a:lnTo>
                    <a:lnTo>
                      <a:pt x="7989" y="442608"/>
                    </a:lnTo>
                    <a:cubicBezTo>
                      <a:pt x="28659" y="407639"/>
                      <a:pt x="43162" y="325772"/>
                      <a:pt x="43162" y="230356"/>
                    </a:cubicBezTo>
                    <a:cubicBezTo>
                      <a:pt x="43162" y="134939"/>
                      <a:pt x="28659" y="53073"/>
                      <a:pt x="7989" y="18103"/>
                    </a:cubicBezTo>
                    <a:lnTo>
                      <a:pt x="1" y="8184"/>
                    </a:lnTo>
                    <a:lnTo>
                      <a:pt x="8442" y="4680"/>
                    </a:lnTo>
                    <a:cubicBezTo>
                      <a:pt x="19657" y="1612"/>
                      <a:pt x="31269" y="0"/>
                      <a:pt x="431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BBE40BDD-53FD-426C-B371-C9F50D1797BE}"/>
                  </a:ext>
                </a:extLst>
              </p:cNvPr>
              <p:cNvGrpSpPr/>
              <p:nvPr/>
            </p:nvGrpSpPr>
            <p:grpSpPr>
              <a:xfrm rot="2708164">
                <a:off x="4765740" y="1781907"/>
                <a:ext cx="1839168" cy="1847099"/>
                <a:chOff x="5691582" y="1610139"/>
                <a:chExt cx="1839168" cy="1847099"/>
              </a:xfrm>
              <a:grpFill/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123C62B-71B5-4B9A-996F-42A1C73AE0BD}"/>
                    </a:ext>
                  </a:extLst>
                </p:cNvPr>
                <p:cNvSpPr/>
                <p:nvPr/>
              </p:nvSpPr>
              <p:spPr>
                <a:xfrm>
                  <a:off x="5691582" y="16101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A8EF6D93-D244-41AF-895B-7569C97054AE}"/>
                    </a:ext>
                  </a:extLst>
                </p:cNvPr>
                <p:cNvSpPr/>
                <p:nvPr/>
              </p:nvSpPr>
              <p:spPr>
                <a:xfrm>
                  <a:off x="5843982" y="17625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0C94E0FF-78E0-4972-886F-663C43951B0A}"/>
                    </a:ext>
                  </a:extLst>
                </p:cNvPr>
                <p:cNvSpPr/>
                <p:nvPr/>
              </p:nvSpPr>
              <p:spPr>
                <a:xfrm>
                  <a:off x="5996382" y="19149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F91F6131-E1F5-4CC3-8D0B-085E82FF1606}"/>
                    </a:ext>
                  </a:extLst>
                </p:cNvPr>
                <p:cNvSpPr/>
                <p:nvPr/>
              </p:nvSpPr>
              <p:spPr>
                <a:xfrm>
                  <a:off x="6148782" y="20673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0F07FFF6-65E3-42C8-820D-78A006EA18AE}"/>
                    </a:ext>
                  </a:extLst>
                </p:cNvPr>
                <p:cNvSpPr/>
                <p:nvPr/>
              </p:nvSpPr>
              <p:spPr>
                <a:xfrm>
                  <a:off x="6301182" y="22197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A1740EF9-13E1-489C-B068-96CCDBE3F67F}"/>
                    </a:ext>
                  </a:extLst>
                </p:cNvPr>
                <p:cNvSpPr/>
                <p:nvPr/>
              </p:nvSpPr>
              <p:spPr>
                <a:xfrm>
                  <a:off x="6453582" y="23721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DF2AC2AC-1479-4454-9A33-13B8DC3309B4}"/>
                    </a:ext>
                  </a:extLst>
                </p:cNvPr>
                <p:cNvSpPr/>
                <p:nvPr/>
              </p:nvSpPr>
              <p:spPr>
                <a:xfrm>
                  <a:off x="6605982" y="25245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9F252B66-BA6A-4B49-9663-4466E1E636F6}"/>
                    </a:ext>
                  </a:extLst>
                </p:cNvPr>
                <p:cNvSpPr/>
                <p:nvPr/>
              </p:nvSpPr>
              <p:spPr>
                <a:xfrm>
                  <a:off x="6758382" y="26769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E73E328D-0AA1-4156-B0C5-092D43D2CD45}"/>
                    </a:ext>
                  </a:extLst>
                </p:cNvPr>
                <p:cNvSpPr/>
                <p:nvPr/>
              </p:nvSpPr>
              <p:spPr>
                <a:xfrm>
                  <a:off x="6910782" y="28293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74715779-E9F0-48A7-B6D4-AAA4B11F057D}"/>
                    </a:ext>
                  </a:extLst>
                </p:cNvPr>
                <p:cNvSpPr/>
                <p:nvPr/>
              </p:nvSpPr>
              <p:spPr>
                <a:xfrm>
                  <a:off x="7063182" y="29817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194C801E-258D-4096-99C0-9708D6D339A8}"/>
                    </a:ext>
                  </a:extLst>
                </p:cNvPr>
                <p:cNvSpPr/>
                <p:nvPr/>
              </p:nvSpPr>
              <p:spPr>
                <a:xfrm>
                  <a:off x="7315310" y="3231951"/>
                  <a:ext cx="215440" cy="2252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C7B878D-892B-4AA8-A9F7-BED3A26EBC6F}"/>
                  </a:ext>
                </a:extLst>
              </p:cNvPr>
              <p:cNvSpPr/>
              <p:nvPr/>
            </p:nvSpPr>
            <p:spPr>
              <a:xfrm rot="18730643">
                <a:off x="5366627" y="4105971"/>
                <a:ext cx="913870" cy="861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5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</a:t>
                </a:r>
                <a:endParaRPr lang="en-US" sz="115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62851E0-A276-461E-8D3F-9D0437F40861}"/>
                </a:ext>
              </a:extLst>
            </p:cNvPr>
            <p:cNvSpPr/>
            <p:nvPr/>
          </p:nvSpPr>
          <p:spPr>
            <a:xfrm rot="20366925">
              <a:off x="6619888" y="905676"/>
              <a:ext cx="476457" cy="520312"/>
            </a:xfrm>
            <a:custGeom>
              <a:avLst/>
              <a:gdLst>
                <a:gd name="connsiteX0" fmla="*/ 376758 w 637514"/>
                <a:gd name="connsiteY0" fmla="*/ 8272 h 814252"/>
                <a:gd name="connsiteX1" fmla="*/ 637514 w 637514"/>
                <a:gd name="connsiteY1" fmla="*/ 407126 h 814252"/>
                <a:gd name="connsiteX2" fmla="*/ 310942 w 637514"/>
                <a:gd name="connsiteY2" fmla="*/ 814252 h 814252"/>
                <a:gd name="connsiteX3" fmla="*/ 10034 w 637514"/>
                <a:gd name="connsiteY3" fmla="*/ 565598 h 814252"/>
                <a:gd name="connsiteX4" fmla="*/ 0 w 637514"/>
                <a:gd name="connsiteY4" fmla="*/ 525297 h 814252"/>
                <a:gd name="connsiteX5" fmla="*/ 187463 w 637514"/>
                <a:gd name="connsiteY5" fmla="*/ 595578 h 814252"/>
                <a:gd name="connsiteX6" fmla="*/ 199973 w 637514"/>
                <a:gd name="connsiteY6" fmla="*/ 595271 h 814252"/>
                <a:gd name="connsiteX7" fmla="*/ 205561 w 637514"/>
                <a:gd name="connsiteY7" fmla="*/ 591966 h 814252"/>
                <a:gd name="connsiteX8" fmla="*/ 219648 w 637514"/>
                <a:gd name="connsiteY8" fmla="*/ 609322 h 814252"/>
                <a:gd name="connsiteX9" fmla="*/ 310942 w 637514"/>
                <a:gd name="connsiteY9" fmla="*/ 650966 h 814252"/>
                <a:gd name="connsiteX10" fmla="*/ 474228 w 637514"/>
                <a:gd name="connsiteY10" fmla="*/ 407126 h 814252"/>
                <a:gd name="connsiteX11" fmla="*/ 374500 w 637514"/>
                <a:gd name="connsiteY11" fmla="*/ 182448 h 814252"/>
                <a:gd name="connsiteX12" fmla="*/ 359335 w 637514"/>
                <a:gd name="connsiteY12" fmla="*/ 175418 h 814252"/>
                <a:gd name="connsiteX13" fmla="*/ 358418 w 637514"/>
                <a:gd name="connsiteY13" fmla="*/ 172645 h 814252"/>
                <a:gd name="connsiteX14" fmla="*/ 349193 w 637514"/>
                <a:gd name="connsiteY14" fmla="*/ 164189 h 814252"/>
                <a:gd name="connsiteX15" fmla="*/ 119900 w 637514"/>
                <a:gd name="connsiteY15" fmla="*/ 78225 h 814252"/>
                <a:gd name="connsiteX16" fmla="*/ 128353 w 637514"/>
                <a:gd name="connsiteY16" fmla="*/ 69531 h 814252"/>
                <a:gd name="connsiteX17" fmla="*/ 310942 w 637514"/>
                <a:gd name="connsiteY17" fmla="*/ 0 h 814252"/>
                <a:gd name="connsiteX18" fmla="*/ 376758 w 637514"/>
                <a:gd name="connsiteY18" fmla="*/ 8272 h 8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7514" h="814252">
                  <a:moveTo>
                    <a:pt x="376758" y="8272"/>
                  </a:moveTo>
                  <a:cubicBezTo>
                    <a:pt x="525571" y="46235"/>
                    <a:pt x="637514" y="210383"/>
                    <a:pt x="637514" y="407126"/>
                  </a:cubicBezTo>
                  <a:cubicBezTo>
                    <a:pt x="637514" y="631975"/>
                    <a:pt x="491303" y="814252"/>
                    <a:pt x="310942" y="814252"/>
                  </a:cubicBezTo>
                  <a:cubicBezTo>
                    <a:pt x="175672" y="814252"/>
                    <a:pt x="59610" y="711721"/>
                    <a:pt x="10034" y="565598"/>
                  </a:cubicBezTo>
                  <a:lnTo>
                    <a:pt x="0" y="525297"/>
                  </a:lnTo>
                  <a:lnTo>
                    <a:pt x="187463" y="595578"/>
                  </a:lnTo>
                  <a:cubicBezTo>
                    <a:pt x="191186" y="596974"/>
                    <a:pt x="195386" y="596828"/>
                    <a:pt x="199973" y="595271"/>
                  </a:cubicBezTo>
                  <a:lnTo>
                    <a:pt x="205561" y="591966"/>
                  </a:lnTo>
                  <a:lnTo>
                    <a:pt x="219648" y="609322"/>
                  </a:lnTo>
                  <a:cubicBezTo>
                    <a:pt x="245708" y="635614"/>
                    <a:pt x="277125" y="650966"/>
                    <a:pt x="310942" y="650966"/>
                  </a:cubicBezTo>
                  <a:cubicBezTo>
                    <a:pt x="401122" y="650966"/>
                    <a:pt x="474228" y="541795"/>
                    <a:pt x="474228" y="407126"/>
                  </a:cubicBezTo>
                  <a:cubicBezTo>
                    <a:pt x="474228" y="306124"/>
                    <a:pt x="433106" y="219465"/>
                    <a:pt x="374500" y="182448"/>
                  </a:cubicBezTo>
                  <a:lnTo>
                    <a:pt x="359335" y="175418"/>
                  </a:lnTo>
                  <a:lnTo>
                    <a:pt x="358418" y="172645"/>
                  </a:lnTo>
                  <a:cubicBezTo>
                    <a:pt x="355984" y="168456"/>
                    <a:pt x="352916" y="165584"/>
                    <a:pt x="349193" y="164189"/>
                  </a:cubicBezTo>
                  <a:lnTo>
                    <a:pt x="119900" y="78225"/>
                  </a:lnTo>
                  <a:lnTo>
                    <a:pt x="128353" y="69531"/>
                  </a:lnTo>
                  <a:cubicBezTo>
                    <a:pt x="180474" y="25633"/>
                    <a:pt x="243307" y="0"/>
                    <a:pt x="310942" y="0"/>
                  </a:cubicBezTo>
                  <a:cubicBezTo>
                    <a:pt x="333487" y="0"/>
                    <a:pt x="355499" y="2848"/>
                    <a:pt x="376758" y="82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9F34628-8507-45D1-8FEB-CEB12A43050D}"/>
              </a:ext>
            </a:extLst>
          </p:cNvPr>
          <p:cNvGrpSpPr/>
          <p:nvPr/>
        </p:nvGrpSpPr>
        <p:grpSpPr>
          <a:xfrm>
            <a:off x="4572120" y="919673"/>
            <a:ext cx="1847099" cy="4574007"/>
            <a:chOff x="6091145" y="884662"/>
            <a:chExt cx="1847099" cy="4364089"/>
          </a:xfrm>
          <a:solidFill>
            <a:srgbClr val="002060"/>
          </a:solidFill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2E5D1634-0F13-4B2C-9434-F5DC172FB41C}"/>
                </a:ext>
              </a:extLst>
            </p:cNvPr>
            <p:cNvGrpSpPr/>
            <p:nvPr/>
          </p:nvGrpSpPr>
          <p:grpSpPr>
            <a:xfrm>
              <a:off x="6091145" y="1048351"/>
              <a:ext cx="1847099" cy="4200400"/>
              <a:chOff x="4761774" y="841371"/>
              <a:chExt cx="1847099" cy="4200400"/>
            </a:xfrm>
            <a:grpFill/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AB80909C-0D79-4D5E-87E4-840726B456CD}"/>
                  </a:ext>
                </a:extLst>
              </p:cNvPr>
              <p:cNvSpPr/>
              <p:nvPr/>
            </p:nvSpPr>
            <p:spPr>
              <a:xfrm rot="2603025">
                <a:off x="5011149" y="3719274"/>
                <a:ext cx="1341742" cy="132249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23C073-6613-453A-8C45-35BC97780AFA}"/>
                  </a:ext>
                </a:extLst>
              </p:cNvPr>
              <p:cNvSpPr/>
              <p:nvPr/>
            </p:nvSpPr>
            <p:spPr>
              <a:xfrm>
                <a:off x="5652097" y="841371"/>
                <a:ext cx="168900" cy="890936"/>
              </a:xfrm>
              <a:custGeom>
                <a:avLst/>
                <a:gdLst>
                  <a:gd name="connsiteX0" fmla="*/ 43162 w 215440"/>
                  <a:gd name="connsiteY0" fmla="*/ 0 h 460712"/>
                  <a:gd name="connsiteX1" fmla="*/ 215440 w 215440"/>
                  <a:gd name="connsiteY1" fmla="*/ 230356 h 460712"/>
                  <a:gd name="connsiteX2" fmla="*/ 43162 w 215440"/>
                  <a:gd name="connsiteY2" fmla="*/ 460712 h 460712"/>
                  <a:gd name="connsiteX3" fmla="*/ 8442 w 215440"/>
                  <a:gd name="connsiteY3" fmla="*/ 456032 h 460712"/>
                  <a:gd name="connsiteX4" fmla="*/ 0 w 215440"/>
                  <a:gd name="connsiteY4" fmla="*/ 452528 h 460712"/>
                  <a:gd name="connsiteX5" fmla="*/ 7989 w 215440"/>
                  <a:gd name="connsiteY5" fmla="*/ 442608 h 460712"/>
                  <a:gd name="connsiteX6" fmla="*/ 43162 w 215440"/>
                  <a:gd name="connsiteY6" fmla="*/ 230356 h 460712"/>
                  <a:gd name="connsiteX7" fmla="*/ 7989 w 215440"/>
                  <a:gd name="connsiteY7" fmla="*/ 18103 h 460712"/>
                  <a:gd name="connsiteX8" fmla="*/ 1 w 215440"/>
                  <a:gd name="connsiteY8" fmla="*/ 8184 h 460712"/>
                  <a:gd name="connsiteX9" fmla="*/ 8442 w 215440"/>
                  <a:gd name="connsiteY9" fmla="*/ 4680 h 460712"/>
                  <a:gd name="connsiteX10" fmla="*/ 43162 w 215440"/>
                  <a:gd name="connsiteY10" fmla="*/ 0 h 46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440" h="460712">
                    <a:moveTo>
                      <a:pt x="43162" y="0"/>
                    </a:moveTo>
                    <a:cubicBezTo>
                      <a:pt x="138309" y="0"/>
                      <a:pt x="215440" y="103134"/>
                      <a:pt x="215440" y="230356"/>
                    </a:cubicBezTo>
                    <a:cubicBezTo>
                      <a:pt x="215440" y="357578"/>
                      <a:pt x="138309" y="460712"/>
                      <a:pt x="43162" y="460712"/>
                    </a:cubicBezTo>
                    <a:cubicBezTo>
                      <a:pt x="31269" y="460712"/>
                      <a:pt x="19657" y="459101"/>
                      <a:pt x="8442" y="456032"/>
                    </a:cubicBezTo>
                    <a:lnTo>
                      <a:pt x="0" y="452528"/>
                    </a:lnTo>
                    <a:lnTo>
                      <a:pt x="7989" y="442608"/>
                    </a:lnTo>
                    <a:cubicBezTo>
                      <a:pt x="28659" y="407639"/>
                      <a:pt x="43162" y="325772"/>
                      <a:pt x="43162" y="230356"/>
                    </a:cubicBezTo>
                    <a:cubicBezTo>
                      <a:pt x="43162" y="134939"/>
                      <a:pt x="28659" y="53073"/>
                      <a:pt x="7989" y="18103"/>
                    </a:cubicBezTo>
                    <a:lnTo>
                      <a:pt x="1" y="8184"/>
                    </a:lnTo>
                    <a:lnTo>
                      <a:pt x="8442" y="4680"/>
                    </a:lnTo>
                    <a:cubicBezTo>
                      <a:pt x="19657" y="1612"/>
                      <a:pt x="31269" y="0"/>
                      <a:pt x="431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B85F35D3-689D-424D-A719-D3F807F512FE}"/>
                  </a:ext>
                </a:extLst>
              </p:cNvPr>
              <p:cNvGrpSpPr/>
              <p:nvPr/>
            </p:nvGrpSpPr>
            <p:grpSpPr>
              <a:xfrm rot="2708164">
                <a:off x="4765740" y="1781907"/>
                <a:ext cx="1839168" cy="1847099"/>
                <a:chOff x="5691582" y="1610139"/>
                <a:chExt cx="1839168" cy="1847099"/>
              </a:xfrm>
              <a:grpFill/>
            </p:grpSpPr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D5FC6907-2D73-4999-9B2B-2CDADED4065C}"/>
                    </a:ext>
                  </a:extLst>
                </p:cNvPr>
                <p:cNvSpPr/>
                <p:nvPr/>
              </p:nvSpPr>
              <p:spPr>
                <a:xfrm>
                  <a:off x="5691582" y="16101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6CA0D934-A9DE-408C-B042-30FA9BB85286}"/>
                    </a:ext>
                  </a:extLst>
                </p:cNvPr>
                <p:cNvSpPr/>
                <p:nvPr/>
              </p:nvSpPr>
              <p:spPr>
                <a:xfrm>
                  <a:off x="5843982" y="17625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0F5DCC8E-4D97-464F-AB2F-7084F54EBFDD}"/>
                    </a:ext>
                  </a:extLst>
                </p:cNvPr>
                <p:cNvSpPr/>
                <p:nvPr/>
              </p:nvSpPr>
              <p:spPr>
                <a:xfrm>
                  <a:off x="5996382" y="19149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F5C12ADF-A449-4FD8-B673-7B5105D1E89C}"/>
                    </a:ext>
                  </a:extLst>
                </p:cNvPr>
                <p:cNvSpPr/>
                <p:nvPr/>
              </p:nvSpPr>
              <p:spPr>
                <a:xfrm>
                  <a:off x="6148782" y="20673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4F3CBD9D-FAAE-43C1-9909-AD91AE47C777}"/>
                    </a:ext>
                  </a:extLst>
                </p:cNvPr>
                <p:cNvSpPr/>
                <p:nvPr/>
              </p:nvSpPr>
              <p:spPr>
                <a:xfrm>
                  <a:off x="6301182" y="22197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6DA5439F-0ACE-4395-BD04-DFD683C6D56A}"/>
                    </a:ext>
                  </a:extLst>
                </p:cNvPr>
                <p:cNvSpPr/>
                <p:nvPr/>
              </p:nvSpPr>
              <p:spPr>
                <a:xfrm>
                  <a:off x="6453582" y="23721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44833DF1-AFFD-45A6-BF6A-128C8BE6EA87}"/>
                    </a:ext>
                  </a:extLst>
                </p:cNvPr>
                <p:cNvSpPr/>
                <p:nvPr/>
              </p:nvSpPr>
              <p:spPr>
                <a:xfrm>
                  <a:off x="6605982" y="25245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8E8A6889-6A9B-4243-9A31-4BD1D0A96B54}"/>
                    </a:ext>
                  </a:extLst>
                </p:cNvPr>
                <p:cNvSpPr/>
                <p:nvPr/>
              </p:nvSpPr>
              <p:spPr>
                <a:xfrm>
                  <a:off x="6758382" y="26769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6AB33E8C-0ADF-45E1-B3E5-EFF06E292C65}"/>
                    </a:ext>
                  </a:extLst>
                </p:cNvPr>
                <p:cNvSpPr/>
                <p:nvPr/>
              </p:nvSpPr>
              <p:spPr>
                <a:xfrm>
                  <a:off x="6910782" y="28293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476F54D1-74F1-409D-BDFC-5E39AC74F16E}"/>
                    </a:ext>
                  </a:extLst>
                </p:cNvPr>
                <p:cNvSpPr/>
                <p:nvPr/>
              </p:nvSpPr>
              <p:spPr>
                <a:xfrm>
                  <a:off x="7063182" y="29817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B9D48570-1970-4D38-A45F-240AF3CC9813}"/>
                    </a:ext>
                  </a:extLst>
                </p:cNvPr>
                <p:cNvSpPr/>
                <p:nvPr/>
              </p:nvSpPr>
              <p:spPr>
                <a:xfrm>
                  <a:off x="7315310" y="3231951"/>
                  <a:ext cx="215440" cy="2252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ADA22F8C-7467-448D-9161-AA7744CB077D}"/>
                  </a:ext>
                </a:extLst>
              </p:cNvPr>
              <p:cNvSpPr/>
              <p:nvPr/>
            </p:nvSpPr>
            <p:spPr>
              <a:xfrm rot="18730643">
                <a:off x="5366627" y="4105971"/>
                <a:ext cx="913870" cy="861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</a:p>
            </p:txBody>
          </p:sp>
        </p:grp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B37BD31-6CA0-4889-9B4B-51BC4D3D249E}"/>
                </a:ext>
              </a:extLst>
            </p:cNvPr>
            <p:cNvSpPr/>
            <p:nvPr/>
          </p:nvSpPr>
          <p:spPr>
            <a:xfrm rot="20366925">
              <a:off x="6724496" y="884662"/>
              <a:ext cx="374426" cy="557812"/>
            </a:xfrm>
            <a:custGeom>
              <a:avLst/>
              <a:gdLst>
                <a:gd name="connsiteX0" fmla="*/ 376758 w 637514"/>
                <a:gd name="connsiteY0" fmla="*/ 8272 h 814252"/>
                <a:gd name="connsiteX1" fmla="*/ 637514 w 637514"/>
                <a:gd name="connsiteY1" fmla="*/ 407126 h 814252"/>
                <a:gd name="connsiteX2" fmla="*/ 310942 w 637514"/>
                <a:gd name="connsiteY2" fmla="*/ 814252 h 814252"/>
                <a:gd name="connsiteX3" fmla="*/ 10034 w 637514"/>
                <a:gd name="connsiteY3" fmla="*/ 565598 h 814252"/>
                <a:gd name="connsiteX4" fmla="*/ 0 w 637514"/>
                <a:gd name="connsiteY4" fmla="*/ 525297 h 814252"/>
                <a:gd name="connsiteX5" fmla="*/ 187463 w 637514"/>
                <a:gd name="connsiteY5" fmla="*/ 595578 h 814252"/>
                <a:gd name="connsiteX6" fmla="*/ 199973 w 637514"/>
                <a:gd name="connsiteY6" fmla="*/ 595271 h 814252"/>
                <a:gd name="connsiteX7" fmla="*/ 205561 w 637514"/>
                <a:gd name="connsiteY7" fmla="*/ 591966 h 814252"/>
                <a:gd name="connsiteX8" fmla="*/ 219648 w 637514"/>
                <a:gd name="connsiteY8" fmla="*/ 609322 h 814252"/>
                <a:gd name="connsiteX9" fmla="*/ 310942 w 637514"/>
                <a:gd name="connsiteY9" fmla="*/ 650966 h 814252"/>
                <a:gd name="connsiteX10" fmla="*/ 474228 w 637514"/>
                <a:gd name="connsiteY10" fmla="*/ 407126 h 814252"/>
                <a:gd name="connsiteX11" fmla="*/ 374500 w 637514"/>
                <a:gd name="connsiteY11" fmla="*/ 182448 h 814252"/>
                <a:gd name="connsiteX12" fmla="*/ 359335 w 637514"/>
                <a:gd name="connsiteY12" fmla="*/ 175418 h 814252"/>
                <a:gd name="connsiteX13" fmla="*/ 358418 w 637514"/>
                <a:gd name="connsiteY13" fmla="*/ 172645 h 814252"/>
                <a:gd name="connsiteX14" fmla="*/ 349193 w 637514"/>
                <a:gd name="connsiteY14" fmla="*/ 164189 h 814252"/>
                <a:gd name="connsiteX15" fmla="*/ 119900 w 637514"/>
                <a:gd name="connsiteY15" fmla="*/ 78225 h 814252"/>
                <a:gd name="connsiteX16" fmla="*/ 128353 w 637514"/>
                <a:gd name="connsiteY16" fmla="*/ 69531 h 814252"/>
                <a:gd name="connsiteX17" fmla="*/ 310942 w 637514"/>
                <a:gd name="connsiteY17" fmla="*/ 0 h 814252"/>
                <a:gd name="connsiteX18" fmla="*/ 376758 w 637514"/>
                <a:gd name="connsiteY18" fmla="*/ 8272 h 8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7514" h="814252">
                  <a:moveTo>
                    <a:pt x="376758" y="8272"/>
                  </a:moveTo>
                  <a:cubicBezTo>
                    <a:pt x="525571" y="46235"/>
                    <a:pt x="637514" y="210383"/>
                    <a:pt x="637514" y="407126"/>
                  </a:cubicBezTo>
                  <a:cubicBezTo>
                    <a:pt x="637514" y="631975"/>
                    <a:pt x="491303" y="814252"/>
                    <a:pt x="310942" y="814252"/>
                  </a:cubicBezTo>
                  <a:cubicBezTo>
                    <a:pt x="175672" y="814252"/>
                    <a:pt x="59610" y="711721"/>
                    <a:pt x="10034" y="565598"/>
                  </a:cubicBezTo>
                  <a:lnTo>
                    <a:pt x="0" y="525297"/>
                  </a:lnTo>
                  <a:lnTo>
                    <a:pt x="187463" y="595578"/>
                  </a:lnTo>
                  <a:cubicBezTo>
                    <a:pt x="191186" y="596974"/>
                    <a:pt x="195386" y="596828"/>
                    <a:pt x="199973" y="595271"/>
                  </a:cubicBezTo>
                  <a:lnTo>
                    <a:pt x="205561" y="591966"/>
                  </a:lnTo>
                  <a:lnTo>
                    <a:pt x="219648" y="609322"/>
                  </a:lnTo>
                  <a:cubicBezTo>
                    <a:pt x="245708" y="635614"/>
                    <a:pt x="277125" y="650966"/>
                    <a:pt x="310942" y="650966"/>
                  </a:cubicBezTo>
                  <a:cubicBezTo>
                    <a:pt x="401122" y="650966"/>
                    <a:pt x="474228" y="541795"/>
                    <a:pt x="474228" y="407126"/>
                  </a:cubicBezTo>
                  <a:cubicBezTo>
                    <a:pt x="474228" y="306124"/>
                    <a:pt x="433106" y="219465"/>
                    <a:pt x="374500" y="182448"/>
                  </a:cubicBezTo>
                  <a:lnTo>
                    <a:pt x="359335" y="175418"/>
                  </a:lnTo>
                  <a:lnTo>
                    <a:pt x="358418" y="172645"/>
                  </a:lnTo>
                  <a:cubicBezTo>
                    <a:pt x="355984" y="168456"/>
                    <a:pt x="352916" y="165584"/>
                    <a:pt x="349193" y="164189"/>
                  </a:cubicBezTo>
                  <a:lnTo>
                    <a:pt x="119900" y="78225"/>
                  </a:lnTo>
                  <a:lnTo>
                    <a:pt x="128353" y="69531"/>
                  </a:lnTo>
                  <a:cubicBezTo>
                    <a:pt x="180474" y="25633"/>
                    <a:pt x="243307" y="0"/>
                    <a:pt x="310942" y="0"/>
                  </a:cubicBezTo>
                  <a:cubicBezTo>
                    <a:pt x="333487" y="0"/>
                    <a:pt x="355499" y="2848"/>
                    <a:pt x="376758" y="82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C0A18D8-D9DD-4B39-8387-69AFFACD38A8}"/>
              </a:ext>
            </a:extLst>
          </p:cNvPr>
          <p:cNvGrpSpPr/>
          <p:nvPr/>
        </p:nvGrpSpPr>
        <p:grpSpPr>
          <a:xfrm>
            <a:off x="6581367" y="904445"/>
            <a:ext cx="1847099" cy="4552648"/>
            <a:chOff x="6091145" y="897128"/>
            <a:chExt cx="1847099" cy="4343711"/>
          </a:xfrm>
          <a:solidFill>
            <a:srgbClr val="C00000"/>
          </a:solidFill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6EDBBB6F-32AD-43C3-AB52-A3EBA66508CB}"/>
                </a:ext>
              </a:extLst>
            </p:cNvPr>
            <p:cNvGrpSpPr/>
            <p:nvPr/>
          </p:nvGrpSpPr>
          <p:grpSpPr>
            <a:xfrm>
              <a:off x="6091145" y="976075"/>
              <a:ext cx="1847099" cy="4264764"/>
              <a:chOff x="4761774" y="769095"/>
              <a:chExt cx="1847099" cy="4264764"/>
            </a:xfrm>
            <a:grpFill/>
          </p:grpSpPr>
          <p:sp>
            <p:nvSpPr>
              <p:cNvPr id="110" name="Rectangle: Rounded Corners 109">
                <a:extLst>
                  <a:ext uri="{FF2B5EF4-FFF2-40B4-BE49-F238E27FC236}">
                    <a16:creationId xmlns:a16="http://schemas.microsoft.com/office/drawing/2014/main" id="{0BD0C814-B3C1-453C-8681-8E2000150A30}"/>
                  </a:ext>
                </a:extLst>
              </p:cNvPr>
              <p:cNvSpPr/>
              <p:nvPr/>
            </p:nvSpPr>
            <p:spPr>
              <a:xfrm rot="2603025">
                <a:off x="4990300" y="3713407"/>
                <a:ext cx="1365037" cy="132045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A6971A08-1D15-459B-97B8-71ED1B9F03DD}"/>
                  </a:ext>
                </a:extLst>
              </p:cNvPr>
              <p:cNvSpPr/>
              <p:nvPr/>
            </p:nvSpPr>
            <p:spPr>
              <a:xfrm>
                <a:off x="5652095" y="769095"/>
                <a:ext cx="168900" cy="909423"/>
              </a:xfrm>
              <a:custGeom>
                <a:avLst/>
                <a:gdLst>
                  <a:gd name="connsiteX0" fmla="*/ 43162 w 215440"/>
                  <a:gd name="connsiteY0" fmla="*/ 0 h 460712"/>
                  <a:gd name="connsiteX1" fmla="*/ 215440 w 215440"/>
                  <a:gd name="connsiteY1" fmla="*/ 230356 h 460712"/>
                  <a:gd name="connsiteX2" fmla="*/ 43162 w 215440"/>
                  <a:gd name="connsiteY2" fmla="*/ 460712 h 460712"/>
                  <a:gd name="connsiteX3" fmla="*/ 8442 w 215440"/>
                  <a:gd name="connsiteY3" fmla="*/ 456032 h 460712"/>
                  <a:gd name="connsiteX4" fmla="*/ 0 w 215440"/>
                  <a:gd name="connsiteY4" fmla="*/ 452528 h 460712"/>
                  <a:gd name="connsiteX5" fmla="*/ 7989 w 215440"/>
                  <a:gd name="connsiteY5" fmla="*/ 442608 h 460712"/>
                  <a:gd name="connsiteX6" fmla="*/ 43162 w 215440"/>
                  <a:gd name="connsiteY6" fmla="*/ 230356 h 460712"/>
                  <a:gd name="connsiteX7" fmla="*/ 7989 w 215440"/>
                  <a:gd name="connsiteY7" fmla="*/ 18103 h 460712"/>
                  <a:gd name="connsiteX8" fmla="*/ 1 w 215440"/>
                  <a:gd name="connsiteY8" fmla="*/ 8184 h 460712"/>
                  <a:gd name="connsiteX9" fmla="*/ 8442 w 215440"/>
                  <a:gd name="connsiteY9" fmla="*/ 4680 h 460712"/>
                  <a:gd name="connsiteX10" fmla="*/ 43162 w 215440"/>
                  <a:gd name="connsiteY10" fmla="*/ 0 h 46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440" h="460712">
                    <a:moveTo>
                      <a:pt x="43162" y="0"/>
                    </a:moveTo>
                    <a:cubicBezTo>
                      <a:pt x="138309" y="0"/>
                      <a:pt x="215440" y="103134"/>
                      <a:pt x="215440" y="230356"/>
                    </a:cubicBezTo>
                    <a:cubicBezTo>
                      <a:pt x="215440" y="357578"/>
                      <a:pt x="138309" y="460712"/>
                      <a:pt x="43162" y="460712"/>
                    </a:cubicBezTo>
                    <a:cubicBezTo>
                      <a:pt x="31269" y="460712"/>
                      <a:pt x="19657" y="459101"/>
                      <a:pt x="8442" y="456032"/>
                    </a:cubicBezTo>
                    <a:lnTo>
                      <a:pt x="0" y="452528"/>
                    </a:lnTo>
                    <a:lnTo>
                      <a:pt x="7989" y="442608"/>
                    </a:lnTo>
                    <a:cubicBezTo>
                      <a:pt x="28659" y="407639"/>
                      <a:pt x="43162" y="325772"/>
                      <a:pt x="43162" y="230356"/>
                    </a:cubicBezTo>
                    <a:cubicBezTo>
                      <a:pt x="43162" y="134939"/>
                      <a:pt x="28659" y="53073"/>
                      <a:pt x="7989" y="18103"/>
                    </a:cubicBezTo>
                    <a:lnTo>
                      <a:pt x="1" y="8184"/>
                    </a:lnTo>
                    <a:lnTo>
                      <a:pt x="8442" y="4680"/>
                    </a:lnTo>
                    <a:cubicBezTo>
                      <a:pt x="19657" y="1612"/>
                      <a:pt x="31269" y="0"/>
                      <a:pt x="431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61AE8EDD-38F3-426B-AF37-3831F5D1E4B1}"/>
                  </a:ext>
                </a:extLst>
              </p:cNvPr>
              <p:cNvGrpSpPr/>
              <p:nvPr/>
            </p:nvGrpSpPr>
            <p:grpSpPr>
              <a:xfrm rot="2708164">
                <a:off x="4765740" y="1781907"/>
                <a:ext cx="1839168" cy="1847099"/>
                <a:chOff x="5691582" y="1610139"/>
                <a:chExt cx="1839168" cy="1847099"/>
              </a:xfrm>
              <a:grpFill/>
            </p:grpSpPr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0C6EBE46-0D74-4BEC-AB3B-6F9F472FFC0F}"/>
                    </a:ext>
                  </a:extLst>
                </p:cNvPr>
                <p:cNvSpPr/>
                <p:nvPr/>
              </p:nvSpPr>
              <p:spPr>
                <a:xfrm>
                  <a:off x="5691582" y="16101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16C1D6BB-C401-45D3-912C-DBB2EC2CF7E1}"/>
                    </a:ext>
                  </a:extLst>
                </p:cNvPr>
                <p:cNvSpPr/>
                <p:nvPr/>
              </p:nvSpPr>
              <p:spPr>
                <a:xfrm>
                  <a:off x="5843982" y="17625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3888ADBF-BCA1-4B6B-BBF7-E734266DA3A5}"/>
                    </a:ext>
                  </a:extLst>
                </p:cNvPr>
                <p:cNvSpPr/>
                <p:nvPr/>
              </p:nvSpPr>
              <p:spPr>
                <a:xfrm>
                  <a:off x="5996382" y="19149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D5B692D2-9B81-444F-923C-4C3F77E0D546}"/>
                    </a:ext>
                  </a:extLst>
                </p:cNvPr>
                <p:cNvSpPr/>
                <p:nvPr/>
              </p:nvSpPr>
              <p:spPr>
                <a:xfrm>
                  <a:off x="6148782" y="20673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6785A52F-0D3C-47E2-9000-519C60BE6119}"/>
                    </a:ext>
                  </a:extLst>
                </p:cNvPr>
                <p:cNvSpPr/>
                <p:nvPr/>
              </p:nvSpPr>
              <p:spPr>
                <a:xfrm>
                  <a:off x="6301182" y="22197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1C0149B1-4328-4956-B1CD-7103E2F5DB04}"/>
                    </a:ext>
                  </a:extLst>
                </p:cNvPr>
                <p:cNvSpPr/>
                <p:nvPr/>
              </p:nvSpPr>
              <p:spPr>
                <a:xfrm>
                  <a:off x="6453582" y="23721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00A8276F-F00A-4FE8-9AA5-41F59DBDAC4C}"/>
                    </a:ext>
                  </a:extLst>
                </p:cNvPr>
                <p:cNvSpPr/>
                <p:nvPr/>
              </p:nvSpPr>
              <p:spPr>
                <a:xfrm>
                  <a:off x="6605982" y="25245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57780B59-73A3-485D-9A59-BC68CD5C4FA5}"/>
                    </a:ext>
                  </a:extLst>
                </p:cNvPr>
                <p:cNvSpPr/>
                <p:nvPr/>
              </p:nvSpPr>
              <p:spPr>
                <a:xfrm>
                  <a:off x="6758382" y="26769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292522BA-FA6A-4068-B244-AB07F8FEEB1D}"/>
                    </a:ext>
                  </a:extLst>
                </p:cNvPr>
                <p:cNvSpPr/>
                <p:nvPr/>
              </p:nvSpPr>
              <p:spPr>
                <a:xfrm>
                  <a:off x="6910782" y="28293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913F3436-3872-4AE5-B6B0-CF326A8F15F1}"/>
                    </a:ext>
                  </a:extLst>
                </p:cNvPr>
                <p:cNvSpPr/>
                <p:nvPr/>
              </p:nvSpPr>
              <p:spPr>
                <a:xfrm>
                  <a:off x="7063182" y="29817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BDA3939B-C4F3-40C9-A36F-10F608D0A747}"/>
                    </a:ext>
                  </a:extLst>
                </p:cNvPr>
                <p:cNvSpPr/>
                <p:nvPr/>
              </p:nvSpPr>
              <p:spPr>
                <a:xfrm>
                  <a:off x="7315310" y="3231951"/>
                  <a:ext cx="215440" cy="2252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0B592250-726F-4D1F-923E-87E4C38D3277}"/>
                  </a:ext>
                </a:extLst>
              </p:cNvPr>
              <p:cNvSpPr/>
              <p:nvPr/>
            </p:nvSpPr>
            <p:spPr>
              <a:xfrm rot="18730643">
                <a:off x="5366627" y="4105971"/>
                <a:ext cx="913870" cy="861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</a:p>
            </p:txBody>
          </p:sp>
        </p:grp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0545B44-8945-4E14-9EF1-B7B4FC4D1146}"/>
                </a:ext>
              </a:extLst>
            </p:cNvPr>
            <p:cNvSpPr/>
            <p:nvPr/>
          </p:nvSpPr>
          <p:spPr>
            <a:xfrm rot="20366925">
              <a:off x="6670926" y="897128"/>
              <a:ext cx="434662" cy="577225"/>
            </a:xfrm>
            <a:custGeom>
              <a:avLst/>
              <a:gdLst>
                <a:gd name="connsiteX0" fmla="*/ 376758 w 637514"/>
                <a:gd name="connsiteY0" fmla="*/ 8272 h 814252"/>
                <a:gd name="connsiteX1" fmla="*/ 637514 w 637514"/>
                <a:gd name="connsiteY1" fmla="*/ 407126 h 814252"/>
                <a:gd name="connsiteX2" fmla="*/ 310942 w 637514"/>
                <a:gd name="connsiteY2" fmla="*/ 814252 h 814252"/>
                <a:gd name="connsiteX3" fmla="*/ 10034 w 637514"/>
                <a:gd name="connsiteY3" fmla="*/ 565598 h 814252"/>
                <a:gd name="connsiteX4" fmla="*/ 0 w 637514"/>
                <a:gd name="connsiteY4" fmla="*/ 525297 h 814252"/>
                <a:gd name="connsiteX5" fmla="*/ 187463 w 637514"/>
                <a:gd name="connsiteY5" fmla="*/ 595578 h 814252"/>
                <a:gd name="connsiteX6" fmla="*/ 199973 w 637514"/>
                <a:gd name="connsiteY6" fmla="*/ 595271 h 814252"/>
                <a:gd name="connsiteX7" fmla="*/ 205561 w 637514"/>
                <a:gd name="connsiteY7" fmla="*/ 591966 h 814252"/>
                <a:gd name="connsiteX8" fmla="*/ 219648 w 637514"/>
                <a:gd name="connsiteY8" fmla="*/ 609322 h 814252"/>
                <a:gd name="connsiteX9" fmla="*/ 310942 w 637514"/>
                <a:gd name="connsiteY9" fmla="*/ 650966 h 814252"/>
                <a:gd name="connsiteX10" fmla="*/ 474228 w 637514"/>
                <a:gd name="connsiteY10" fmla="*/ 407126 h 814252"/>
                <a:gd name="connsiteX11" fmla="*/ 374500 w 637514"/>
                <a:gd name="connsiteY11" fmla="*/ 182448 h 814252"/>
                <a:gd name="connsiteX12" fmla="*/ 359335 w 637514"/>
                <a:gd name="connsiteY12" fmla="*/ 175418 h 814252"/>
                <a:gd name="connsiteX13" fmla="*/ 358418 w 637514"/>
                <a:gd name="connsiteY13" fmla="*/ 172645 h 814252"/>
                <a:gd name="connsiteX14" fmla="*/ 349193 w 637514"/>
                <a:gd name="connsiteY14" fmla="*/ 164189 h 814252"/>
                <a:gd name="connsiteX15" fmla="*/ 119900 w 637514"/>
                <a:gd name="connsiteY15" fmla="*/ 78225 h 814252"/>
                <a:gd name="connsiteX16" fmla="*/ 128353 w 637514"/>
                <a:gd name="connsiteY16" fmla="*/ 69531 h 814252"/>
                <a:gd name="connsiteX17" fmla="*/ 310942 w 637514"/>
                <a:gd name="connsiteY17" fmla="*/ 0 h 814252"/>
                <a:gd name="connsiteX18" fmla="*/ 376758 w 637514"/>
                <a:gd name="connsiteY18" fmla="*/ 8272 h 8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7514" h="814252">
                  <a:moveTo>
                    <a:pt x="376758" y="8272"/>
                  </a:moveTo>
                  <a:cubicBezTo>
                    <a:pt x="525571" y="46235"/>
                    <a:pt x="637514" y="210383"/>
                    <a:pt x="637514" y="407126"/>
                  </a:cubicBezTo>
                  <a:cubicBezTo>
                    <a:pt x="637514" y="631975"/>
                    <a:pt x="491303" y="814252"/>
                    <a:pt x="310942" y="814252"/>
                  </a:cubicBezTo>
                  <a:cubicBezTo>
                    <a:pt x="175672" y="814252"/>
                    <a:pt x="59610" y="711721"/>
                    <a:pt x="10034" y="565598"/>
                  </a:cubicBezTo>
                  <a:lnTo>
                    <a:pt x="0" y="525297"/>
                  </a:lnTo>
                  <a:lnTo>
                    <a:pt x="187463" y="595578"/>
                  </a:lnTo>
                  <a:cubicBezTo>
                    <a:pt x="191186" y="596974"/>
                    <a:pt x="195386" y="596828"/>
                    <a:pt x="199973" y="595271"/>
                  </a:cubicBezTo>
                  <a:lnTo>
                    <a:pt x="205561" y="591966"/>
                  </a:lnTo>
                  <a:lnTo>
                    <a:pt x="219648" y="609322"/>
                  </a:lnTo>
                  <a:cubicBezTo>
                    <a:pt x="245708" y="635614"/>
                    <a:pt x="277125" y="650966"/>
                    <a:pt x="310942" y="650966"/>
                  </a:cubicBezTo>
                  <a:cubicBezTo>
                    <a:pt x="401122" y="650966"/>
                    <a:pt x="474228" y="541795"/>
                    <a:pt x="474228" y="407126"/>
                  </a:cubicBezTo>
                  <a:cubicBezTo>
                    <a:pt x="474228" y="306124"/>
                    <a:pt x="433106" y="219465"/>
                    <a:pt x="374500" y="182448"/>
                  </a:cubicBezTo>
                  <a:lnTo>
                    <a:pt x="359335" y="175418"/>
                  </a:lnTo>
                  <a:lnTo>
                    <a:pt x="358418" y="172645"/>
                  </a:lnTo>
                  <a:cubicBezTo>
                    <a:pt x="355984" y="168456"/>
                    <a:pt x="352916" y="165584"/>
                    <a:pt x="349193" y="164189"/>
                  </a:cubicBezTo>
                  <a:lnTo>
                    <a:pt x="119900" y="78225"/>
                  </a:lnTo>
                  <a:lnTo>
                    <a:pt x="128353" y="69531"/>
                  </a:lnTo>
                  <a:cubicBezTo>
                    <a:pt x="180474" y="25633"/>
                    <a:pt x="243307" y="0"/>
                    <a:pt x="310942" y="0"/>
                  </a:cubicBezTo>
                  <a:cubicBezTo>
                    <a:pt x="333487" y="0"/>
                    <a:pt x="355499" y="2848"/>
                    <a:pt x="376758" y="82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8E80FB6-16B9-4ED1-9069-D4E59E517D0F}"/>
              </a:ext>
            </a:extLst>
          </p:cNvPr>
          <p:cNvGrpSpPr/>
          <p:nvPr/>
        </p:nvGrpSpPr>
        <p:grpSpPr>
          <a:xfrm>
            <a:off x="807496" y="880071"/>
            <a:ext cx="1694266" cy="4618677"/>
            <a:chOff x="4573142" y="892004"/>
            <a:chExt cx="1694266" cy="4406711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064A0D38-1F44-4BA5-91B0-3AF72720EA68}"/>
                </a:ext>
              </a:extLst>
            </p:cNvPr>
            <p:cNvGrpSpPr/>
            <p:nvPr/>
          </p:nvGrpSpPr>
          <p:grpSpPr>
            <a:xfrm>
              <a:off x="4573142" y="892004"/>
              <a:ext cx="1694266" cy="4406711"/>
              <a:chOff x="6167945" y="848503"/>
              <a:chExt cx="1694266" cy="4406711"/>
            </a:xfrm>
            <a:solidFill>
              <a:schemeClr val="accent2">
                <a:lumMod val="75000"/>
              </a:schemeClr>
            </a:solidFill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8A1B65B5-43C4-44D9-820C-8ADB05192C97}"/>
                  </a:ext>
                </a:extLst>
              </p:cNvPr>
              <p:cNvGrpSpPr/>
              <p:nvPr/>
            </p:nvGrpSpPr>
            <p:grpSpPr>
              <a:xfrm>
                <a:off x="6167945" y="1010618"/>
                <a:ext cx="1694266" cy="4244596"/>
                <a:chOff x="4838574" y="803638"/>
                <a:chExt cx="1694266" cy="4244596"/>
              </a:xfrm>
              <a:grpFill/>
            </p:grpSpPr>
            <p:sp>
              <p:nvSpPr>
                <p:cNvPr id="128" name="Rectangle: Rounded Corners 127">
                  <a:extLst>
                    <a:ext uri="{FF2B5EF4-FFF2-40B4-BE49-F238E27FC236}">
                      <a16:creationId xmlns:a16="http://schemas.microsoft.com/office/drawing/2014/main" id="{50DA2270-1255-4E0D-83B6-BFB113C72E6C}"/>
                    </a:ext>
                  </a:extLst>
                </p:cNvPr>
                <p:cNvSpPr/>
                <p:nvPr/>
              </p:nvSpPr>
              <p:spPr>
                <a:xfrm rot="2603025">
                  <a:off x="5028174" y="3690202"/>
                  <a:ext cx="1336838" cy="135803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39757025-EDC6-444A-9D97-E190EA64EF30}"/>
                    </a:ext>
                  </a:extLst>
                </p:cNvPr>
                <p:cNvSpPr/>
                <p:nvPr/>
              </p:nvSpPr>
              <p:spPr>
                <a:xfrm>
                  <a:off x="5652098" y="803638"/>
                  <a:ext cx="169796" cy="890161"/>
                </a:xfrm>
                <a:custGeom>
                  <a:avLst/>
                  <a:gdLst>
                    <a:gd name="connsiteX0" fmla="*/ 43162 w 215440"/>
                    <a:gd name="connsiteY0" fmla="*/ 0 h 460712"/>
                    <a:gd name="connsiteX1" fmla="*/ 215440 w 215440"/>
                    <a:gd name="connsiteY1" fmla="*/ 230356 h 460712"/>
                    <a:gd name="connsiteX2" fmla="*/ 43162 w 215440"/>
                    <a:gd name="connsiteY2" fmla="*/ 460712 h 460712"/>
                    <a:gd name="connsiteX3" fmla="*/ 8442 w 215440"/>
                    <a:gd name="connsiteY3" fmla="*/ 456032 h 460712"/>
                    <a:gd name="connsiteX4" fmla="*/ 0 w 215440"/>
                    <a:gd name="connsiteY4" fmla="*/ 452528 h 460712"/>
                    <a:gd name="connsiteX5" fmla="*/ 7989 w 215440"/>
                    <a:gd name="connsiteY5" fmla="*/ 442608 h 460712"/>
                    <a:gd name="connsiteX6" fmla="*/ 43162 w 215440"/>
                    <a:gd name="connsiteY6" fmla="*/ 230356 h 460712"/>
                    <a:gd name="connsiteX7" fmla="*/ 7989 w 215440"/>
                    <a:gd name="connsiteY7" fmla="*/ 18103 h 460712"/>
                    <a:gd name="connsiteX8" fmla="*/ 1 w 215440"/>
                    <a:gd name="connsiteY8" fmla="*/ 8184 h 460712"/>
                    <a:gd name="connsiteX9" fmla="*/ 8442 w 215440"/>
                    <a:gd name="connsiteY9" fmla="*/ 4680 h 460712"/>
                    <a:gd name="connsiteX10" fmla="*/ 43162 w 215440"/>
                    <a:gd name="connsiteY10" fmla="*/ 0 h 460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440" h="460712">
                      <a:moveTo>
                        <a:pt x="43162" y="0"/>
                      </a:moveTo>
                      <a:cubicBezTo>
                        <a:pt x="138309" y="0"/>
                        <a:pt x="215440" y="103134"/>
                        <a:pt x="215440" y="230356"/>
                      </a:cubicBezTo>
                      <a:cubicBezTo>
                        <a:pt x="215440" y="357578"/>
                        <a:pt x="138309" y="460712"/>
                        <a:pt x="43162" y="460712"/>
                      </a:cubicBezTo>
                      <a:cubicBezTo>
                        <a:pt x="31269" y="460712"/>
                        <a:pt x="19657" y="459101"/>
                        <a:pt x="8442" y="456032"/>
                      </a:cubicBezTo>
                      <a:lnTo>
                        <a:pt x="0" y="452528"/>
                      </a:lnTo>
                      <a:lnTo>
                        <a:pt x="7989" y="442608"/>
                      </a:lnTo>
                      <a:cubicBezTo>
                        <a:pt x="28659" y="407639"/>
                        <a:pt x="43162" y="325772"/>
                        <a:pt x="43162" y="230356"/>
                      </a:cubicBezTo>
                      <a:cubicBezTo>
                        <a:pt x="43162" y="134939"/>
                        <a:pt x="28659" y="53073"/>
                        <a:pt x="7989" y="18103"/>
                      </a:cubicBezTo>
                      <a:lnTo>
                        <a:pt x="1" y="8184"/>
                      </a:lnTo>
                      <a:lnTo>
                        <a:pt x="8442" y="4680"/>
                      </a:lnTo>
                      <a:cubicBezTo>
                        <a:pt x="19657" y="1612"/>
                        <a:pt x="31269" y="0"/>
                        <a:pt x="4316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5AE0A821-0BE6-402A-BD9B-3E43E9251DD3}"/>
                    </a:ext>
                  </a:extLst>
                </p:cNvPr>
                <p:cNvGrpSpPr/>
                <p:nvPr/>
              </p:nvGrpSpPr>
              <p:grpSpPr>
                <a:xfrm rot="2708164">
                  <a:off x="4842360" y="1750383"/>
                  <a:ext cx="1686693" cy="1694266"/>
                  <a:chOff x="5691582" y="1610139"/>
                  <a:chExt cx="1686693" cy="1694266"/>
                </a:xfrm>
                <a:grpFill/>
              </p:grpSpPr>
              <p:sp>
                <p:nvSpPr>
                  <p:cNvPr id="132" name="Oval 131">
                    <a:extLst>
                      <a:ext uri="{FF2B5EF4-FFF2-40B4-BE49-F238E27FC236}">
                        <a16:creationId xmlns:a16="http://schemas.microsoft.com/office/drawing/2014/main" id="{66B42287-0B96-44CF-9C48-613CFD3C9732}"/>
                      </a:ext>
                    </a:extLst>
                  </p:cNvPr>
                  <p:cNvSpPr/>
                  <p:nvPr/>
                </p:nvSpPr>
                <p:spPr>
                  <a:xfrm>
                    <a:off x="5691582" y="1610139"/>
                    <a:ext cx="215440" cy="225287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Oval 132">
                    <a:extLst>
                      <a:ext uri="{FF2B5EF4-FFF2-40B4-BE49-F238E27FC236}">
                        <a16:creationId xmlns:a16="http://schemas.microsoft.com/office/drawing/2014/main" id="{C5C05BE0-5329-4472-A927-6D86E4EE738C}"/>
                      </a:ext>
                    </a:extLst>
                  </p:cNvPr>
                  <p:cNvSpPr/>
                  <p:nvPr/>
                </p:nvSpPr>
                <p:spPr>
                  <a:xfrm>
                    <a:off x="5843982" y="1762539"/>
                    <a:ext cx="215440" cy="225287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Oval 133">
                    <a:extLst>
                      <a:ext uri="{FF2B5EF4-FFF2-40B4-BE49-F238E27FC236}">
                        <a16:creationId xmlns:a16="http://schemas.microsoft.com/office/drawing/2014/main" id="{EF37FDC9-F313-4613-9707-959653881585}"/>
                      </a:ext>
                    </a:extLst>
                  </p:cNvPr>
                  <p:cNvSpPr/>
                  <p:nvPr/>
                </p:nvSpPr>
                <p:spPr>
                  <a:xfrm>
                    <a:off x="5996382" y="1914939"/>
                    <a:ext cx="215440" cy="225287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Oval 134">
                    <a:extLst>
                      <a:ext uri="{FF2B5EF4-FFF2-40B4-BE49-F238E27FC236}">
                        <a16:creationId xmlns:a16="http://schemas.microsoft.com/office/drawing/2014/main" id="{DAB50791-1928-4120-BF53-D125BE49E032}"/>
                      </a:ext>
                    </a:extLst>
                  </p:cNvPr>
                  <p:cNvSpPr/>
                  <p:nvPr/>
                </p:nvSpPr>
                <p:spPr>
                  <a:xfrm>
                    <a:off x="6148782" y="2067339"/>
                    <a:ext cx="215440" cy="225287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Oval 135">
                    <a:extLst>
                      <a:ext uri="{FF2B5EF4-FFF2-40B4-BE49-F238E27FC236}">
                        <a16:creationId xmlns:a16="http://schemas.microsoft.com/office/drawing/2014/main" id="{DD945F7D-64D8-4384-AA3F-7C3FAB12DF9D}"/>
                      </a:ext>
                    </a:extLst>
                  </p:cNvPr>
                  <p:cNvSpPr/>
                  <p:nvPr/>
                </p:nvSpPr>
                <p:spPr>
                  <a:xfrm>
                    <a:off x="6301182" y="2219739"/>
                    <a:ext cx="215440" cy="225287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Oval 136">
                    <a:extLst>
                      <a:ext uri="{FF2B5EF4-FFF2-40B4-BE49-F238E27FC236}">
                        <a16:creationId xmlns:a16="http://schemas.microsoft.com/office/drawing/2014/main" id="{F61B3BB3-154F-4ABE-A1E1-9113289BF54D}"/>
                      </a:ext>
                    </a:extLst>
                  </p:cNvPr>
                  <p:cNvSpPr/>
                  <p:nvPr/>
                </p:nvSpPr>
                <p:spPr>
                  <a:xfrm>
                    <a:off x="6453582" y="2372139"/>
                    <a:ext cx="215440" cy="225287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Oval 137">
                    <a:extLst>
                      <a:ext uri="{FF2B5EF4-FFF2-40B4-BE49-F238E27FC236}">
                        <a16:creationId xmlns:a16="http://schemas.microsoft.com/office/drawing/2014/main" id="{4684DB1C-2FD7-4C0B-A0A4-179DEC659BBC}"/>
                      </a:ext>
                    </a:extLst>
                  </p:cNvPr>
                  <p:cNvSpPr/>
                  <p:nvPr/>
                </p:nvSpPr>
                <p:spPr>
                  <a:xfrm>
                    <a:off x="6605982" y="2524539"/>
                    <a:ext cx="215440" cy="225287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Oval 138">
                    <a:extLst>
                      <a:ext uri="{FF2B5EF4-FFF2-40B4-BE49-F238E27FC236}">
                        <a16:creationId xmlns:a16="http://schemas.microsoft.com/office/drawing/2014/main" id="{6A495992-A73D-4435-AB4F-B1D6ED88DFD3}"/>
                      </a:ext>
                    </a:extLst>
                  </p:cNvPr>
                  <p:cNvSpPr/>
                  <p:nvPr/>
                </p:nvSpPr>
                <p:spPr>
                  <a:xfrm>
                    <a:off x="6758382" y="2676939"/>
                    <a:ext cx="215440" cy="225287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Oval 139">
                    <a:extLst>
                      <a:ext uri="{FF2B5EF4-FFF2-40B4-BE49-F238E27FC236}">
                        <a16:creationId xmlns:a16="http://schemas.microsoft.com/office/drawing/2014/main" id="{DF5FCD9A-745D-428F-8D6A-7E43E4519C74}"/>
                      </a:ext>
                    </a:extLst>
                  </p:cNvPr>
                  <p:cNvSpPr/>
                  <p:nvPr/>
                </p:nvSpPr>
                <p:spPr>
                  <a:xfrm>
                    <a:off x="6910782" y="2829339"/>
                    <a:ext cx="215440" cy="225287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Oval 140">
                    <a:extLst>
                      <a:ext uri="{FF2B5EF4-FFF2-40B4-BE49-F238E27FC236}">
                        <a16:creationId xmlns:a16="http://schemas.microsoft.com/office/drawing/2014/main" id="{647EE5D4-301A-44E9-86DA-65F4A8C93BB7}"/>
                      </a:ext>
                    </a:extLst>
                  </p:cNvPr>
                  <p:cNvSpPr/>
                  <p:nvPr/>
                </p:nvSpPr>
                <p:spPr>
                  <a:xfrm>
                    <a:off x="7063182" y="2981739"/>
                    <a:ext cx="215440" cy="225287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" name="Oval 141">
                    <a:extLst>
                      <a:ext uri="{FF2B5EF4-FFF2-40B4-BE49-F238E27FC236}">
                        <a16:creationId xmlns:a16="http://schemas.microsoft.com/office/drawing/2014/main" id="{487C614D-72C3-4CDA-A735-43648464042A}"/>
                      </a:ext>
                    </a:extLst>
                  </p:cNvPr>
                  <p:cNvSpPr/>
                  <p:nvPr/>
                </p:nvSpPr>
                <p:spPr>
                  <a:xfrm>
                    <a:off x="7162835" y="3079118"/>
                    <a:ext cx="215440" cy="225287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22E075A3-693F-438C-B1F1-857112AD7004}"/>
                  </a:ext>
                </a:extLst>
              </p:cNvPr>
              <p:cNvSpPr/>
              <p:nvPr/>
            </p:nvSpPr>
            <p:spPr>
              <a:xfrm rot="20366925">
                <a:off x="6670647" y="848503"/>
                <a:ext cx="422726" cy="610234"/>
              </a:xfrm>
              <a:custGeom>
                <a:avLst/>
                <a:gdLst>
                  <a:gd name="connsiteX0" fmla="*/ 376758 w 637514"/>
                  <a:gd name="connsiteY0" fmla="*/ 8272 h 814252"/>
                  <a:gd name="connsiteX1" fmla="*/ 637514 w 637514"/>
                  <a:gd name="connsiteY1" fmla="*/ 407126 h 814252"/>
                  <a:gd name="connsiteX2" fmla="*/ 310942 w 637514"/>
                  <a:gd name="connsiteY2" fmla="*/ 814252 h 814252"/>
                  <a:gd name="connsiteX3" fmla="*/ 10034 w 637514"/>
                  <a:gd name="connsiteY3" fmla="*/ 565598 h 814252"/>
                  <a:gd name="connsiteX4" fmla="*/ 0 w 637514"/>
                  <a:gd name="connsiteY4" fmla="*/ 525297 h 814252"/>
                  <a:gd name="connsiteX5" fmla="*/ 187463 w 637514"/>
                  <a:gd name="connsiteY5" fmla="*/ 595578 h 814252"/>
                  <a:gd name="connsiteX6" fmla="*/ 199973 w 637514"/>
                  <a:gd name="connsiteY6" fmla="*/ 595271 h 814252"/>
                  <a:gd name="connsiteX7" fmla="*/ 205561 w 637514"/>
                  <a:gd name="connsiteY7" fmla="*/ 591966 h 814252"/>
                  <a:gd name="connsiteX8" fmla="*/ 219648 w 637514"/>
                  <a:gd name="connsiteY8" fmla="*/ 609322 h 814252"/>
                  <a:gd name="connsiteX9" fmla="*/ 310942 w 637514"/>
                  <a:gd name="connsiteY9" fmla="*/ 650966 h 814252"/>
                  <a:gd name="connsiteX10" fmla="*/ 474228 w 637514"/>
                  <a:gd name="connsiteY10" fmla="*/ 407126 h 814252"/>
                  <a:gd name="connsiteX11" fmla="*/ 374500 w 637514"/>
                  <a:gd name="connsiteY11" fmla="*/ 182448 h 814252"/>
                  <a:gd name="connsiteX12" fmla="*/ 359335 w 637514"/>
                  <a:gd name="connsiteY12" fmla="*/ 175418 h 814252"/>
                  <a:gd name="connsiteX13" fmla="*/ 358418 w 637514"/>
                  <a:gd name="connsiteY13" fmla="*/ 172645 h 814252"/>
                  <a:gd name="connsiteX14" fmla="*/ 349193 w 637514"/>
                  <a:gd name="connsiteY14" fmla="*/ 164189 h 814252"/>
                  <a:gd name="connsiteX15" fmla="*/ 119900 w 637514"/>
                  <a:gd name="connsiteY15" fmla="*/ 78225 h 814252"/>
                  <a:gd name="connsiteX16" fmla="*/ 128353 w 637514"/>
                  <a:gd name="connsiteY16" fmla="*/ 69531 h 814252"/>
                  <a:gd name="connsiteX17" fmla="*/ 310942 w 637514"/>
                  <a:gd name="connsiteY17" fmla="*/ 0 h 814252"/>
                  <a:gd name="connsiteX18" fmla="*/ 376758 w 637514"/>
                  <a:gd name="connsiteY18" fmla="*/ 8272 h 81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7514" h="814252">
                    <a:moveTo>
                      <a:pt x="376758" y="8272"/>
                    </a:moveTo>
                    <a:cubicBezTo>
                      <a:pt x="525571" y="46235"/>
                      <a:pt x="637514" y="210383"/>
                      <a:pt x="637514" y="407126"/>
                    </a:cubicBezTo>
                    <a:cubicBezTo>
                      <a:pt x="637514" y="631975"/>
                      <a:pt x="491303" y="814252"/>
                      <a:pt x="310942" y="814252"/>
                    </a:cubicBezTo>
                    <a:cubicBezTo>
                      <a:pt x="175672" y="814252"/>
                      <a:pt x="59610" y="711721"/>
                      <a:pt x="10034" y="565598"/>
                    </a:cubicBezTo>
                    <a:lnTo>
                      <a:pt x="0" y="525297"/>
                    </a:lnTo>
                    <a:lnTo>
                      <a:pt x="187463" y="595578"/>
                    </a:lnTo>
                    <a:cubicBezTo>
                      <a:pt x="191186" y="596974"/>
                      <a:pt x="195386" y="596828"/>
                      <a:pt x="199973" y="595271"/>
                    </a:cubicBezTo>
                    <a:lnTo>
                      <a:pt x="205561" y="591966"/>
                    </a:lnTo>
                    <a:lnTo>
                      <a:pt x="219648" y="609322"/>
                    </a:lnTo>
                    <a:cubicBezTo>
                      <a:pt x="245708" y="635614"/>
                      <a:pt x="277125" y="650966"/>
                      <a:pt x="310942" y="650966"/>
                    </a:cubicBezTo>
                    <a:cubicBezTo>
                      <a:pt x="401122" y="650966"/>
                      <a:pt x="474228" y="541795"/>
                      <a:pt x="474228" y="407126"/>
                    </a:cubicBezTo>
                    <a:cubicBezTo>
                      <a:pt x="474228" y="306124"/>
                      <a:pt x="433106" y="219465"/>
                      <a:pt x="374500" y="182448"/>
                    </a:cubicBezTo>
                    <a:lnTo>
                      <a:pt x="359335" y="175418"/>
                    </a:lnTo>
                    <a:lnTo>
                      <a:pt x="358418" y="172645"/>
                    </a:lnTo>
                    <a:cubicBezTo>
                      <a:pt x="355984" y="168456"/>
                      <a:pt x="352916" y="165584"/>
                      <a:pt x="349193" y="164189"/>
                    </a:cubicBezTo>
                    <a:lnTo>
                      <a:pt x="119900" y="78225"/>
                    </a:lnTo>
                    <a:lnTo>
                      <a:pt x="128353" y="69531"/>
                    </a:lnTo>
                    <a:cubicBezTo>
                      <a:pt x="180474" y="25633"/>
                      <a:pt x="243307" y="0"/>
                      <a:pt x="310942" y="0"/>
                    </a:cubicBezTo>
                    <a:cubicBezTo>
                      <a:pt x="333487" y="0"/>
                      <a:pt x="355499" y="2848"/>
                      <a:pt x="376758" y="82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04B299DC-7DE4-458A-9914-BC024BD8C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79132">
              <a:off x="4833770" y="4070544"/>
              <a:ext cx="1217777" cy="114843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</p:pic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53166A-D754-EFC5-40E2-93DDEC7AF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D01B-BAD9-4832-9E53-C3DBB6CF9206}" type="datetime1">
              <a:rPr lang="en-US" smtClean="0"/>
              <a:t>5/27/2026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279623-8B4A-EDDA-AC47-59E3A4F46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Spark Plug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7155E9-4250-6B51-0B22-04349741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677E-405F-443E-A8F7-5D176ACF21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3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25 3.7037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0.25 1.11111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25 -2.59259E-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5 -4.81481E-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solidFill>
            <a:srgbClr val="00B0F0"/>
          </a:soli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82293" y="1139792"/>
            <a:ext cx="3281633" cy="69458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412152" y="5221382"/>
            <a:ext cx="3621910" cy="88991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স্পার্ক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প্লাগ</a:t>
            </a:r>
            <a:endParaRPr lang="en-US"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93050" y="2919000"/>
            <a:ext cx="3460116" cy="560397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52449" y="2150847"/>
            <a:ext cx="2541319" cy="560397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80568" y="4485473"/>
            <a:ext cx="2885084" cy="560397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966651" y="3740927"/>
            <a:ext cx="2512913" cy="560397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২.৪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0F145D4-09C6-41FA-ABB3-C247E5B8B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98EC-E540-4EBD-B06F-CCAC0BFEF31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1D00F2-B302-441E-8815-2889D3A549FD}"/>
              </a:ext>
            </a:extLst>
          </p:cNvPr>
          <p:cNvSpPr/>
          <p:nvPr/>
        </p:nvSpPr>
        <p:spPr>
          <a:xfrm>
            <a:off x="629172" y="108281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E671E68-DFAA-4C1C-B3B4-1132C86F07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5017"/>
          <a:stretch/>
        </p:blipFill>
        <p:spPr>
          <a:xfrm>
            <a:off x="1847833" y="1679612"/>
            <a:ext cx="2490994" cy="2490994"/>
          </a:xfrm>
          <a:prstGeom prst="ellipse">
            <a:avLst/>
          </a:prstGeom>
        </p:spPr>
      </p:pic>
      <p:sp>
        <p:nvSpPr>
          <p:cNvPr id="28" name="Rectangle 27">
            <a:hlinkClick r:id="rId3"/>
            <a:extLst>
              <a:ext uri="{FF2B5EF4-FFF2-40B4-BE49-F238E27FC236}">
                <a16:creationId xmlns:a16="http://schemas.microsoft.com/office/drawing/2014/main" id="{AD27DBCC-A4DC-4BE7-8951-C42A51338959}"/>
              </a:ext>
            </a:extLst>
          </p:cNvPr>
          <p:cNvSpPr/>
          <p:nvPr/>
        </p:nvSpPr>
        <p:spPr>
          <a:xfrm>
            <a:off x="1570037" y="1167530"/>
            <a:ext cx="3115155" cy="46414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11CA504-0C9C-446B-B07B-D51AC3DCA855}"/>
              </a:ext>
            </a:extLst>
          </p:cNvPr>
          <p:cNvGrpSpPr/>
          <p:nvPr/>
        </p:nvGrpSpPr>
        <p:grpSpPr>
          <a:xfrm>
            <a:off x="966531" y="4070948"/>
            <a:ext cx="4601076" cy="2000548"/>
            <a:chOff x="671103" y="4099084"/>
            <a:chExt cx="4601076" cy="200054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1514D39-7979-4FA3-BA4B-A97134665610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5D83859-A43B-4087-A5CC-A81E8F7821D3}"/>
                  </a:ext>
                </a:extLst>
              </p:cNvPr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চিফ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shofiuddintsc@gmail.com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</a:t>
                </a:r>
                <a:r>
                  <a:rPr lang="en-US" dirty="0">
                    <a:solidFill>
                      <a:srgbClr val="4CAF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01619346487</a:t>
                </a:r>
              </a:p>
              <a:p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F61C0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Shofi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 Uddin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Shofi</a:t>
                </a:r>
                <a:r>
                  <a:rPr lang="en-US" dirty="0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 Uddin</a:t>
                </a:r>
                <a:endParaRPr lang="en-US" dirty="0">
                  <a:solidFill>
                    <a:srgbClr val="1976D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33478248-93CC-4D86-85FE-3B08285A5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1FB46505-ED88-4C92-9B97-1496D35225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36" name="Picture 35">
                <a:hlinkClick r:id="rId4"/>
                <a:extLst>
                  <a:ext uri="{FF2B5EF4-FFF2-40B4-BE49-F238E27FC236}">
                    <a16:creationId xmlns:a16="http://schemas.microsoft.com/office/drawing/2014/main" id="{9B95ACDA-E4F2-4317-AA86-CA7C2E5466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37" name="Picture 36">
                <a:hlinkClick r:id="rId6"/>
                <a:extLst>
                  <a:ext uri="{FF2B5EF4-FFF2-40B4-BE49-F238E27FC236}">
                    <a16:creationId xmlns:a16="http://schemas.microsoft.com/office/drawing/2014/main" id="{18BEC89A-BE15-45B0-BAF9-4D05791DDC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38" name="Picture 37">
                <a:hlinkClick r:id="rId5"/>
                <a:extLst>
                  <a:ext uri="{FF2B5EF4-FFF2-40B4-BE49-F238E27FC236}">
                    <a16:creationId xmlns:a16="http://schemas.microsoft.com/office/drawing/2014/main" id="{223B0065-09AC-48EF-AEBA-BF983F699B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EAD249CB-EA93-432F-B04A-228E92EB47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1DA9A18-303B-44B1-A9D2-A96A1C8496ED}"/>
                </a:ext>
              </a:extLst>
            </p:cNvPr>
            <p:cNvSpPr/>
            <p:nvPr/>
          </p:nvSpPr>
          <p:spPr>
            <a:xfrm>
              <a:off x="3838656" y="4513609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707C8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 / IEB 19010</a:t>
              </a:r>
              <a:endParaRPr lang="en-US" sz="1400" b="1" dirty="0">
                <a:solidFill>
                  <a:srgbClr val="0707C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20BD156-CA5A-3087-53C9-0D528B068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8BB8-0770-49FC-BF7B-9BAB6869E405}" type="datetime1">
              <a:rPr lang="en-US" smtClean="0"/>
              <a:t>5/27/2026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C364E73-AB02-5B78-B24E-8DD0DFBC5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Spark Plug</a:t>
            </a:r>
          </a:p>
        </p:txBody>
      </p:sp>
    </p:spTree>
    <p:extLst>
      <p:ext uri="{BB962C8B-B14F-4D97-AF65-F5344CB8AC3E}">
        <p14:creationId xmlns:p14="http://schemas.microsoft.com/office/powerpoint/2010/main" val="79804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1C2AA0-BFEF-4BB2-A7AB-FB7807504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ACC9-54BE-4D61-925B-7D01709A89F6}" type="datetime1">
              <a:rPr lang="en-US" smtClean="0"/>
              <a:t>5/27/2026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950B70-42B3-4A1B-BDCE-B6A382D7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98EC-E540-4EBD-B06F-CCAC0BFEF31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9705264-1F71-43A2-A6C5-0918A6310794}"/>
              </a:ext>
            </a:extLst>
          </p:cNvPr>
          <p:cNvSpPr txBox="1">
            <a:spLocks/>
          </p:cNvSpPr>
          <p:nvPr/>
        </p:nvSpPr>
        <p:spPr>
          <a:xfrm>
            <a:off x="4741665" y="174874"/>
            <a:ext cx="2708669" cy="799315"/>
          </a:xfrm>
          <a:prstGeom prst="rect">
            <a:avLst/>
          </a:prstGeom>
          <a:solidFill>
            <a:srgbClr val="00B0F0"/>
          </a:soli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226734-C237-5E36-97CF-2C750F3D1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Spark Plug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2277BE-EA67-9EED-6610-01D0713D0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38400" y="1295400"/>
            <a:ext cx="6889750" cy="458868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2D34CD4-7E4E-124B-B6A0-DC3E06F51336}"/>
              </a:ext>
            </a:extLst>
          </p:cNvPr>
          <p:cNvSpPr/>
          <p:nvPr/>
        </p:nvSpPr>
        <p:spPr>
          <a:xfrm>
            <a:off x="4724400" y="5562600"/>
            <a:ext cx="2743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স্পার্ক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প্লাগ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6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545D9C-4C4E-4286-95AD-EED71C524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9000" l="0" r="99000">
                        <a14:foregroundMark x1="5750" y1="9000" x2="34000" y2="7000"/>
                        <a14:foregroundMark x1="5250" y1="8333" x2="6750" y2="38000"/>
                        <a14:foregroundMark x1="47500" y1="86000" x2="65500" y2="90667"/>
                        <a14:foregroundMark x1="35500" y1="91667" x2="48500" y2="94000"/>
                        <a14:foregroundMark x1="94750" y1="34000" x2="94000" y2="76667"/>
                        <a14:foregroundMark x1="73250" y1="79333" x2="94250" y2="77333"/>
                        <a14:foregroundMark x1="57000" y1="77667" x2="68000" y2="77667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79" y="906420"/>
            <a:ext cx="7224240" cy="54181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4490359-70CA-4A76-BE56-6F94B6E9A8DA}"/>
              </a:ext>
            </a:extLst>
          </p:cNvPr>
          <p:cNvSpPr/>
          <p:nvPr/>
        </p:nvSpPr>
        <p:spPr>
          <a:xfrm>
            <a:off x="2342582" y="125907"/>
            <a:ext cx="7506835" cy="923330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বিষয়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150B7-7786-4860-A609-141C4CE84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F5B0C-C34C-43E9-8C51-5E7FE8326838}" type="datetime1">
              <a:rPr lang="en-US" smtClean="0"/>
              <a:t>5/27/2026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151E2-43BB-4350-BBA4-7E6641774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98EC-E540-4EBD-B06F-CCAC0BFEF31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007EC2-8109-AA15-057C-5F296F430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Spark Plug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3FBA51-1873-E6A6-3544-A91BC60B7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028950" y="1317390"/>
            <a:ext cx="6115050" cy="36602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58526" y="4321314"/>
            <a:ext cx="2674948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প্লাগ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5FA4862C-F48A-3F67-0A59-A6243AB08959}"/>
              </a:ext>
            </a:extLst>
          </p:cNvPr>
          <p:cNvSpPr/>
          <p:nvPr/>
        </p:nvSpPr>
        <p:spPr>
          <a:xfrm>
            <a:off x="2743200" y="1125437"/>
            <a:ext cx="6781800" cy="4208563"/>
          </a:xfrm>
          <a:prstGeom prst="frame">
            <a:avLst>
              <a:gd name="adj1" fmla="val 808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wn Arrow Callout 21"/>
          <p:cNvSpPr/>
          <p:nvPr/>
        </p:nvSpPr>
        <p:spPr>
          <a:xfrm>
            <a:off x="4914817" y="228600"/>
            <a:ext cx="2362366" cy="793753"/>
          </a:xfrm>
          <a:prstGeom prst="roundRect">
            <a:avLst/>
          </a:prstGeom>
          <a:solidFill>
            <a:srgbClr val="00B0F0"/>
          </a:solidFill>
          <a:ln cap="sq"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I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4D33CF4-173A-48BD-8B77-92B83EA60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36AB-526E-4E82-969B-C2DDD4C812C5}" type="datetime1">
              <a:rPr lang="en-US" smtClean="0"/>
              <a:t>5/27/2026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22683AB-6358-4B4B-8775-11C86F10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98EC-E540-4EBD-B06F-CCAC0BFEF31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4052A0-FA83-46B9-B9FF-117C5ED5CD85}"/>
              </a:ext>
            </a:extLst>
          </p:cNvPr>
          <p:cNvSpPr txBox="1"/>
          <p:nvPr/>
        </p:nvSpPr>
        <p:spPr>
          <a:xfrm>
            <a:off x="1847528" y="1339966"/>
            <a:ext cx="8496944" cy="48320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শেষে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প্লাগ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প্লাগের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প্লাগ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প্লাগের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প্লাগের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B54244-4A95-D725-D33D-A14C29EAF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Spark Plug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48200" y="609600"/>
            <a:ext cx="2895600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/>
              <a:t>স্পার্ক</a:t>
            </a:r>
            <a:r>
              <a:rPr lang="en-US" sz="5400" b="1" dirty="0"/>
              <a:t> </a:t>
            </a:r>
            <a:r>
              <a:rPr lang="en-US" sz="5400" b="1" dirty="0" err="1"/>
              <a:t>প্লাগ</a:t>
            </a:r>
            <a:endParaRPr lang="en-US" sz="6600" b="1" dirty="0"/>
          </a:p>
        </p:txBody>
      </p:sp>
      <p:pic>
        <p:nvPicPr>
          <p:cNvPr id="4" name="Picture 3" descr="7168gkDUQpL._SL1500_.jpg"/>
          <p:cNvPicPr preferRelativeResize="0">
            <a:picLocks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1456660" y="2667000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large.gif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2667000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16CEAE-A65A-48BA-99E5-EA154E214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D516-AD31-41EE-99BF-675056150343}" type="datetime1">
              <a:rPr lang="en-US" smtClean="0"/>
              <a:t>5/27/2026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D32761-1C41-E23C-8F17-F8AF1D202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Spark Plug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8B162-211F-30ED-2FA7-C35790097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533400"/>
            <a:ext cx="6324600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প্লাগের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2819400"/>
            <a:ext cx="1028700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সিলিন্ডারে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প্লাগ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তাপে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কম্বাশন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চেম্বারে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সিলিন্ডারে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মিনিটে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যথার্থ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গ্যাপ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/>
                <a:cs typeface="NikoshBAN" pitchFamily="2" charset="0"/>
              </a:rPr>
              <a:t>সংরেক্ষণের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777C1-ABB9-CAAB-F028-48A108526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216B-38FF-4A0C-BCBD-C7629884C313}" type="datetime1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0214F-A919-E81F-97D2-0B83BA907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Spark Plug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34326-3C65-6B82-2221-632D1AE84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D2DE9C-5668-F78F-49F8-BD6D0756FE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39554" y="1752600"/>
            <a:ext cx="4086846" cy="1161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64547CF5-F5F3-06C2-FD78-3868F736C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45" y="1451458"/>
            <a:ext cx="9323160" cy="41755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331076"/>
            <a:ext cx="5867400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প্লাগের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5715000"/>
            <a:ext cx="2514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কোল্ড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প্লাগ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5715000"/>
            <a:ext cx="2743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প্লাগ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F7114D26-0F8B-04BC-D9CE-05A81B63E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2595-0EB4-41F8-8A12-D5EADDDFEE6B}" type="datetime1">
              <a:rPr lang="en-US" smtClean="0"/>
              <a:t>5/27/2026</a:t>
            </a:fld>
            <a:endParaRPr lang="en-US"/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4DC3B8EC-DBE9-FB45-1372-3FFCDF33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Spark Plug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B0F31010-E15F-9320-847D-A87FDE33F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393</Words>
  <Application>Microsoft Office PowerPoint</Application>
  <PresentationFormat>Widescreen</PresentationFormat>
  <Paragraphs>116</Paragraphs>
  <Slides>16</Slides>
  <Notes>1</Notes>
  <HiddenSlides>1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Gill Sans MT</vt:lpstr>
      <vt:lpstr>Nikosh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 1</dc:creator>
  <cp:lastModifiedBy>Engr. Md. Shofi Uddin</cp:lastModifiedBy>
  <cp:revision>280</cp:revision>
  <dcterms:created xsi:type="dcterms:W3CDTF">2006-08-16T00:00:00Z</dcterms:created>
  <dcterms:modified xsi:type="dcterms:W3CDTF">2026-05-27T08:50:29Z</dcterms:modified>
</cp:coreProperties>
</file>