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</p:sldMasterIdLst>
  <p:notesMasterIdLst>
    <p:notesMasterId r:id="rId21"/>
  </p:notesMasterIdLst>
  <p:sldIdLst>
    <p:sldId id="301" r:id="rId3"/>
    <p:sldId id="289" r:id="rId4"/>
    <p:sldId id="467" r:id="rId5"/>
    <p:sldId id="463" r:id="rId6"/>
    <p:sldId id="276" r:id="rId7"/>
    <p:sldId id="298" r:id="rId8"/>
    <p:sldId id="259" r:id="rId9"/>
    <p:sldId id="466" r:id="rId10"/>
    <p:sldId id="282" r:id="rId11"/>
    <p:sldId id="302" r:id="rId12"/>
    <p:sldId id="465" r:id="rId13"/>
    <p:sldId id="283" r:id="rId14"/>
    <p:sldId id="284" r:id="rId15"/>
    <p:sldId id="285" r:id="rId16"/>
    <p:sldId id="265" r:id="rId17"/>
    <p:sldId id="266" r:id="rId18"/>
    <p:sldId id="267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AC1310"/>
    <a:srgbClr val="43550A"/>
    <a:srgbClr val="AC100A"/>
    <a:srgbClr val="00CCFF"/>
    <a:srgbClr val="F93717"/>
    <a:srgbClr val="0000CC"/>
    <a:srgbClr val="0000FF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7" d="100"/>
          <a:sy n="67" d="100"/>
        </p:scale>
        <p:origin x="64" y="1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BC80-1FDA-4E5B-B961-233F757F678B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93175-4621-4199-BCC2-5EE99F486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F6A1-CFA5-7A47-CCCD-7A996B301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EF679-66CE-0741-2C9F-B8EDA2483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951A-C22D-AF0E-B35D-E3072069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B76C-A85F-4CD5-8AA1-2A0395A1DC25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1EB8-6C3E-3173-F7DE-54A581D4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CD34-9237-4747-6F16-C3396AB3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03751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C9EB-65B5-1E36-1EAB-E6F177BC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2DCAF-FB30-0EC5-BF88-2D0554C7F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10A2F-C6AB-08B7-83DF-EA62CBC1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06F5-3207-41C4-AA2B-48290B2180D3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6344-682E-9096-48F7-DB186F0C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3236-7D07-93C2-85F3-F745577A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7962"/>
      </p:ext>
    </p:extLst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85DEC-611D-477F-70DF-D5900E29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38E52-848C-4CE5-D20B-2978F9F47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3F32-FBCF-43F0-B1B1-39D8C037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4867-F8D2-45F0-8228-C28E6EE12097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DF5D7-A32E-CA72-0BF9-C63970DE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B536-8219-D05F-6D2C-816D6AF3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1225"/>
      </p:ext>
    </p:extLst>
  </p:cSld>
  <p:clrMapOvr>
    <a:masterClrMapping/>
  </p:clrMapOvr>
  <p:transition spd="slow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2F6A1-CFA5-7A47-CCCD-7A996B301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EF679-66CE-0741-2C9F-B8EDA2483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8951A-C22D-AF0E-B35D-E3072069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36B8-8A54-49A8-943F-2AB7188702E3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21EB8-6C3E-3173-F7DE-54A581D4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FCD34-9237-4747-6F16-C3396AB3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53847"/>
      </p:ext>
    </p:extLst>
  </p:cSld>
  <p:clrMapOvr>
    <a:masterClrMapping/>
  </p:clrMapOvr>
  <p:transition spd="slow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8171-94A4-BFB6-DDF7-2EBE0DEF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72D4-61C5-6B0D-ECDA-D235532F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A5944-2E72-9723-9B16-334EE023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156E-72B1-4E04-AA5C-05E4D120AB0C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2B2FE-181B-0113-EB55-BF03D13D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A38A-AF61-3A25-A68D-DC6B8E1E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43890"/>
      </p:ext>
    </p:extLst>
  </p:cSld>
  <p:clrMapOvr>
    <a:masterClrMapping/>
  </p:clrMapOvr>
  <p:transition spd="slow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FD8B-0E5B-CEE7-7EC3-B118FA11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67560-6905-12F5-6A0A-759D3A3B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600B-6A7A-405F-B411-6BAB3844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A8A63-904A-4E09-868A-A61CA3074FAB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9C64-976F-8F75-524B-90CDA667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ED05-0748-CAA1-70AE-A6B51688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9041"/>
      </p:ext>
    </p:extLst>
  </p:cSld>
  <p:clrMapOvr>
    <a:masterClrMapping/>
  </p:clrMapOvr>
  <p:transition spd="slow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2E24-81CC-6FC8-8AB3-5644A0BE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94FC2-5D9D-F785-5590-EE46DDCFD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2D1EE-4B97-8A65-289F-B7D5F0CA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746A2-4783-D4D7-2040-B07E42DB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EA94A-7715-4779-AAE1-3BBE3EB715CE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0B9C1-2EFA-3653-C376-48514BB7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C794C-307F-B542-F1DF-CF336433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85293"/>
      </p:ext>
    </p:extLst>
  </p:cSld>
  <p:clrMapOvr>
    <a:masterClrMapping/>
  </p:clrMapOvr>
  <p:transition spd="slow">
    <p:cover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7769-1F11-16EC-1038-434CFD11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A6031-9A53-CD61-FBF7-9A7CD78DF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0947E-5866-F670-5F0B-BA17A798D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36293-207F-2861-E2B1-D2BC0B844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DA46B-796C-D279-3944-30CB88820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ECF20-B719-F14B-9AD5-CE9AA1F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D951-F78D-4590-A86C-A5C3653D5EB3}" type="datetime5">
              <a:rPr lang="en-US" smtClean="0"/>
              <a:t>27-May-26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9436-333D-9757-72E1-CF91FCF8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5970F-300B-85E1-512A-FD2464DE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43913"/>
      </p:ext>
    </p:extLst>
  </p:cSld>
  <p:clrMapOvr>
    <a:masterClrMapping/>
  </p:clrMapOvr>
  <p:transition spd="slow">
    <p:cover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DE9F-184E-E00F-73B5-9A0C0690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AF7F8-9CDE-DC45-82A9-B6399D50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B27D-3AF9-48FC-A5ED-60473ED91F61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B9380-FF08-BCBE-8B45-0A8BBFF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CB624-BD24-DF20-D0B0-36584785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481"/>
      </p:ext>
    </p:extLst>
  </p:cSld>
  <p:clrMapOvr>
    <a:masterClrMapping/>
  </p:clrMapOvr>
  <p:transition spd="slow">
    <p:cover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2A551-3339-8CA8-C6D3-80E471F1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866-35EA-4894-9824-3ED233D98C51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8D168-9A24-87D5-E8AB-6C06ACC0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93806-926E-CF43-6997-3E327C6A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76028"/>
      </p:ext>
    </p:extLst>
  </p:cSld>
  <p:clrMapOvr>
    <a:masterClrMapping/>
  </p:clrMapOvr>
  <p:transition spd="slow">
    <p:cover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2E0F-AAA9-933B-D023-F6D2C1B4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C7615-1FE0-09EA-F2A1-DE2A2C25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17D3F-7FEB-893F-3723-D1768E07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A1606-E806-685E-8AF5-03B9383F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31325-9F11-40F8-8023-DB1126E8FB5D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B60E6-EB8A-6958-3010-41553EF9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50CCD-3982-FD5A-0139-5C97791D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3432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8171-94A4-BFB6-DDF7-2EBE0DEF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72D4-61C5-6B0D-ECDA-D235532F1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A5944-2E72-9723-9B16-334EE023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23E4-F10A-4CFB-BC43-AC447EB846AB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2B2FE-181B-0113-EB55-BF03D13D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A38A-AF61-3A25-A68D-DC6B8E1E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1853"/>
      </p:ext>
    </p:extLst>
  </p:cSld>
  <p:clrMapOvr>
    <a:masterClrMapping/>
  </p:clrMapOvr>
  <p:transition spd="slow">
    <p:cover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A3AF-635F-AA61-40FE-D26D29D9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1345B-EBAA-835D-6105-9A8D0CE96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A877-1174-A9A1-2B4F-149253FE5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30558-C000-8039-D35B-7F08B3C3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E465-DDF5-484F-A587-A33862234FE0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64A33-0EFA-2C2C-22C4-50B28E47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489FE-23D8-3C7A-FF4E-C51F1F82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76525"/>
      </p:ext>
    </p:extLst>
  </p:cSld>
  <p:clrMapOvr>
    <a:masterClrMapping/>
  </p:clrMapOvr>
  <p:transition spd="slow">
    <p:cover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C9EB-65B5-1E36-1EAB-E6F177BC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02DCAF-FB30-0EC5-BF88-2D0554C7F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10A2F-C6AB-08B7-83DF-EA62CBC1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3D30-674D-4309-B3FF-B0D4504FD076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F6344-682E-9096-48F7-DB186F0C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13236-7D07-93C2-85F3-F745577A0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38133"/>
      </p:ext>
    </p:extLst>
  </p:cSld>
  <p:clrMapOvr>
    <a:masterClrMapping/>
  </p:clrMapOvr>
  <p:transition spd="slow">
    <p:cover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B85DEC-611D-477F-70DF-D5900E29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38E52-848C-4CE5-D20B-2978F9F47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3F32-FBCF-43F0-B1B1-39D8C0371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9779-5D1E-4279-9971-3A79075D2DC0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DF5D7-A32E-CA72-0BF9-C63970DE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9B536-8219-D05F-6D2C-816D6AF3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77163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FD8B-0E5B-CEE7-7EC3-B118FA115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67560-6905-12F5-6A0A-759D3A3B8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600B-6A7A-405F-B411-6BAB3844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DA13-A1C8-44C5-BEE4-765641A07888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E9C64-976F-8F75-524B-90CDA667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0ED05-0748-CAA1-70AE-A6B51688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56157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2E24-81CC-6FC8-8AB3-5644A0BE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94FC2-5D9D-F785-5590-EE46DDCFD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2D1EE-4B97-8A65-289F-B7D5F0CA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746A2-4783-D4D7-2040-B07E42DB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35-549B-422E-90C0-2CD2B9D661EB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0B9C1-2EFA-3653-C376-48514BB7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C794C-307F-B542-F1DF-CF336433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5867"/>
      </p:ext>
    </p:extLst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7769-1F11-16EC-1038-434CFD11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A6031-9A53-CD61-FBF7-9A7CD78DF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0947E-5866-F670-5F0B-BA17A798D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36293-207F-2861-E2B1-D2BC0B844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DA46B-796C-D279-3944-30CB88820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ECF20-B719-F14B-9AD5-CE9AA1FA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222E-7462-4C04-B4C0-97B4E9DE8ACF}" type="datetime5">
              <a:rPr lang="en-US" smtClean="0"/>
              <a:t>27-May-26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59436-333D-9757-72E1-CF91FCF8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5970F-300B-85E1-512A-FD2464DE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252030"/>
      </p:ext>
    </p:extLst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DE9F-184E-E00F-73B5-9A0C0690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AF7F8-9CDE-DC45-82A9-B6399D50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8676-7EA6-417E-BDCB-01032EAD0AA6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B9380-FF08-BCBE-8B45-0A8BBFF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CB624-BD24-DF20-D0B0-36584785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18012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2A551-3339-8CA8-C6D3-80E471F1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E2EA-1422-4E41-9B7A-9C6E7868D5F5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8D168-9A24-87D5-E8AB-6C06ACC0E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93806-926E-CF43-6997-3E327C6A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59845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2E0F-AAA9-933B-D023-F6D2C1B4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C7615-1FE0-09EA-F2A1-DE2A2C25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17D3F-7FEB-893F-3723-D1768E07B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A1606-E806-685E-8AF5-03B9383F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17AC-3854-4B5A-BEE1-CDEA70EA8122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B60E6-EB8A-6958-3010-41553EF9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50CCD-3982-FD5A-0139-5C97791D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05251"/>
      </p:ext>
    </p:extLst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A3AF-635F-AA61-40FE-D26D29D9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1345B-EBAA-835D-6105-9A8D0CE96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A877-1174-A9A1-2B4F-149253FE5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30558-C000-8039-D35B-7F08B3C3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87BB-EBFD-4BAD-9EF5-2F1584CA227B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64A33-0EFA-2C2C-22C4-50B28E47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489FE-23D8-3C7A-FF4E-C51F1F823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25475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4">
                <a:lumMod val="20000"/>
                <a:lumOff val="80000"/>
              </a:schemeClr>
            </a:gs>
            <a:gs pos="87000">
              <a:schemeClr val="bg1"/>
            </a:gs>
            <a:gs pos="100000">
              <a:srgbClr val="00CC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5210F-25A2-3C46-F406-5AF673286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81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CB4D7F-CF5E-4142-8CB4-AE3F14E3396D}" type="datetime5">
              <a:rPr lang="en-US" smtClean="0"/>
              <a:pPr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582B-8B8E-FD09-C42A-E6DA59134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81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21751-49EC-9F2C-7C56-43F0CB49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81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cover dir="l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4">
                <a:lumMod val="20000"/>
                <a:lumOff val="80000"/>
              </a:schemeClr>
            </a:gs>
            <a:gs pos="87000">
              <a:schemeClr val="bg1"/>
            </a:gs>
            <a:gs pos="100000">
              <a:srgbClr val="00CCF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846E7-BCF2-2085-A7FA-78CAF241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566D0-76EC-3C68-2BF1-249D8A670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5210F-25A2-3C46-F406-5AF673286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38DD6-6885-43C8-96D1-1879DFF92580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582B-8B8E-FD09-C42A-E6DA59134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21751-49EC-9F2C-7C56-43F0CB49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cover dir="l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linkedin.com/in/shofiuddintscm/" TargetMode="External"/><Relationship Id="rId15" Type="http://schemas.openxmlformats.org/officeDocument/2006/relationships/hyperlink" Target="https://www.teachers.gov.bd/user-profile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>
            <a:extLst>
              <a:ext uri="{FF2B5EF4-FFF2-40B4-BE49-F238E27FC236}">
                <a16:creationId xmlns:a16="http://schemas.microsoft.com/office/drawing/2014/main" id="{E1355CC4-9239-4BEB-ADDF-C2E28CC84673}"/>
              </a:ext>
            </a:extLst>
          </p:cNvPr>
          <p:cNvSpPr/>
          <p:nvPr/>
        </p:nvSpPr>
        <p:spPr>
          <a:xfrm>
            <a:off x="3848100" y="7620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25EA8-6631-4221-B21E-A512620F958C}"/>
              </a:ext>
            </a:extLst>
          </p:cNvPr>
          <p:cNvSpPr/>
          <p:nvPr/>
        </p:nvSpPr>
        <p:spPr>
          <a:xfrm>
            <a:off x="1257300" y="26670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r>
              <a:rPr lang="en-US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99B7D-1640-65E2-43B9-1B412E8C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A7D1F-CD3F-4A33-B44E-67CD1F8CE6F0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E1513-45DB-3DC7-7987-20454315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7C45-8853-AB8B-98CE-929617FD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4142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3152775" y="152400"/>
            <a:ext cx="5886450" cy="838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টিডিসি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বিডিসি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490421-07D6-4FA2-A24E-118AC10B380F}"/>
              </a:ext>
            </a:extLst>
          </p:cNvPr>
          <p:cNvGrpSpPr/>
          <p:nvPr/>
        </p:nvGrpSpPr>
        <p:grpSpPr>
          <a:xfrm>
            <a:off x="1295400" y="1143000"/>
            <a:ext cx="10439400" cy="5446931"/>
            <a:chOff x="1295400" y="1143000"/>
            <a:chExt cx="10439400" cy="54469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044FD1-E00B-466E-8192-036CAE5AC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8E7E5"/>
                </a:clrFrom>
                <a:clrTo>
                  <a:srgbClr val="E8E7E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75"/>
            <a:stretch/>
          </p:blipFill>
          <p:spPr>
            <a:xfrm>
              <a:off x="1295400" y="1143000"/>
              <a:ext cx="9775068" cy="53054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15400" y="1219200"/>
              <a:ext cx="2819400" cy="52322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57150">
              <a:solidFill>
                <a:srgbClr val="92D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Compressed Air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B15B9E-57B0-4910-B317-E186CA04F918}"/>
                </a:ext>
              </a:extLst>
            </p:cNvPr>
            <p:cNvSpPr txBox="1"/>
            <p:nvPr/>
          </p:nvSpPr>
          <p:spPr>
            <a:xfrm>
              <a:off x="1447800" y="5943600"/>
              <a:ext cx="3124200" cy="646331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3A59869-2693-4920-801E-DDEBEE05D0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2458720" cy="33528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CB1A9-3F67-5105-4ABF-C3EBE1BA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92E53-5AD6-4916-98CC-60B02B9D6C01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93447-7358-1DFB-70A9-30BB5F6C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06E76-1C69-CC34-BE05-6A7E7844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9312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2F8B6-6CED-FA31-B07A-04F8965D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E2EA-1422-4E41-9B7A-9C6E7868D5F5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0A2D2-12E0-B05D-6A53-864F9049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737D5-F437-2FB5-BF2F-865DD4F7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BEE55-AE24-0603-46F2-D9CA0A4F23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2743200" cy="3740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0272-F237-0C7A-C405-1D50C55D37E8}"/>
              </a:ext>
            </a:extLst>
          </p:cNvPr>
          <p:cNvSpPr/>
          <p:nvPr/>
        </p:nvSpPr>
        <p:spPr>
          <a:xfrm>
            <a:off x="3200400" y="609600"/>
            <a:ext cx="8153400" cy="5972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বোর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টিডিসি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বিডিসি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ভলিউমেট্রিক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টর্ক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ক্লিয়ারেন্স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ভলিউম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টোটাল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ভলিউম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পিস্টন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ডিসপ্লেসমেন্ট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SG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0497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3495675" y="228600"/>
            <a:ext cx="5200650" cy="838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ইঞ্জিনের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স্ট্রোক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CF335B-D37B-48BD-BBAF-AC288717B8CD}"/>
              </a:ext>
            </a:extLst>
          </p:cNvPr>
          <p:cNvGrpSpPr/>
          <p:nvPr/>
        </p:nvGrpSpPr>
        <p:grpSpPr>
          <a:xfrm>
            <a:off x="3276600" y="1371600"/>
            <a:ext cx="5638800" cy="4786383"/>
            <a:chOff x="2971800" y="1066800"/>
            <a:chExt cx="5981700" cy="552156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0E825E-E52C-4766-BD01-1E1AFE4C4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1066800"/>
              <a:ext cx="5981700" cy="552156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4E1D87-7012-4B7A-9B8A-0B42863BEAA0}"/>
                </a:ext>
              </a:extLst>
            </p:cNvPr>
            <p:cNvSpPr/>
            <p:nvPr/>
          </p:nvSpPr>
          <p:spPr>
            <a:xfrm>
              <a:off x="3733800" y="6019800"/>
              <a:ext cx="9906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TDC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14FAF2-C9BC-42B6-BF41-0F4CB823BB28}"/>
                </a:ext>
              </a:extLst>
            </p:cNvPr>
            <p:cNvSpPr/>
            <p:nvPr/>
          </p:nvSpPr>
          <p:spPr>
            <a:xfrm>
              <a:off x="7315200" y="6096000"/>
              <a:ext cx="9906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B</a:t>
              </a:r>
              <a:r>
                <a:rPr lang="en-US" sz="24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DC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DF47E4-331F-4E0C-87C4-BDA8C7501DC0}"/>
                </a:ext>
              </a:extLst>
            </p:cNvPr>
            <p:cNvSpPr/>
            <p:nvPr/>
          </p:nvSpPr>
          <p:spPr>
            <a:xfrm>
              <a:off x="4953000" y="2590800"/>
              <a:ext cx="14478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stroke</a:t>
              </a:r>
              <a:endPara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19DBFA-762F-441F-BB94-17C7DADC0366}"/>
                </a:ext>
              </a:extLst>
            </p:cNvPr>
            <p:cNvSpPr/>
            <p:nvPr/>
          </p:nvSpPr>
          <p:spPr>
            <a:xfrm>
              <a:off x="7315200" y="1143000"/>
              <a:ext cx="990600" cy="4572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</a:rPr>
                <a:t>bore</a:t>
              </a:r>
              <a:endPara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1813-1FB4-3F6C-8FAB-045A5FF9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501-AAE9-4F36-8AF0-448010983AD4}" type="datetime5">
              <a:rPr lang="en-US" smtClean="0"/>
              <a:t>27-May-26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EFBB0-6F00-FCA6-5615-9B8E19E0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D324C1-D704-76A1-2CC4-6C0648D5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4438650" y="228600"/>
            <a:ext cx="3314700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ভলিউম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730747-6E4B-4E74-9C19-6153F84F8E07}"/>
              </a:ext>
            </a:extLst>
          </p:cNvPr>
          <p:cNvGrpSpPr/>
          <p:nvPr/>
        </p:nvGrpSpPr>
        <p:grpSpPr>
          <a:xfrm>
            <a:off x="2590800" y="1311812"/>
            <a:ext cx="6934200" cy="5179932"/>
            <a:chOff x="2590800" y="1311812"/>
            <a:chExt cx="6934200" cy="51799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2211F18-1E48-4506-AAEA-CF38B302F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2" t="16793" b="4940"/>
            <a:stretch/>
          </p:blipFill>
          <p:spPr>
            <a:xfrm>
              <a:off x="2590800" y="1311812"/>
              <a:ext cx="6934200" cy="5179932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E0F77D-767C-4D44-85AD-55B90D78F813}"/>
                </a:ext>
              </a:extLst>
            </p:cNvPr>
            <p:cNvSpPr/>
            <p:nvPr/>
          </p:nvSpPr>
          <p:spPr>
            <a:xfrm>
              <a:off x="5119468" y="3657600"/>
              <a:ext cx="733864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BDC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83C31F-7493-4BB3-A8CD-5670AF4588A6}"/>
                </a:ext>
              </a:extLst>
            </p:cNvPr>
            <p:cNvSpPr/>
            <p:nvPr/>
          </p:nvSpPr>
          <p:spPr>
            <a:xfrm>
              <a:off x="5119468" y="1981200"/>
              <a:ext cx="733864" cy="457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TDC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E0F996-9932-4AC4-B560-C2532532724A}"/>
                </a:ext>
              </a:extLst>
            </p:cNvPr>
            <p:cNvSpPr/>
            <p:nvPr/>
          </p:nvSpPr>
          <p:spPr>
            <a:xfrm>
              <a:off x="2790225" y="5486400"/>
              <a:ext cx="2772375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Piston Displacement Volume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DED99C-320D-4A7D-9D29-4EBEC5D71230}"/>
                </a:ext>
              </a:extLst>
            </p:cNvPr>
            <p:cNvSpPr/>
            <p:nvPr/>
          </p:nvSpPr>
          <p:spPr>
            <a:xfrm>
              <a:off x="5962489" y="5410200"/>
              <a:ext cx="2038511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Clearance Volume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8C8B11-2BF9-4E4F-9E86-0A6E97B9F878}"/>
                </a:ext>
              </a:extLst>
            </p:cNvPr>
            <p:cNvSpPr/>
            <p:nvPr/>
          </p:nvSpPr>
          <p:spPr>
            <a:xfrm rot="16200000">
              <a:off x="6243678" y="3271878"/>
              <a:ext cx="4953000" cy="1152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Total Volume = </a:t>
              </a:r>
            </a:p>
            <a:p>
              <a:pPr algn="ctr"/>
              <a:r>
                <a:rPr lang="en-US" sz="2400" b="1" dirty="0">
                  <a:solidFill>
                    <a:srgbClr val="F93717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Piston Displacement </a:t>
              </a:r>
              <a:r>
                <a:rPr lang="en-US" sz="2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+ </a:t>
              </a:r>
              <a:r>
                <a:rPr lang="en-US" sz="2400" b="1" dirty="0">
                  <a:solidFill>
                    <a:srgbClr val="C0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Clearance Volume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07FEA-5C1C-D029-994F-DCAB2C4B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313F-A503-412B-9157-985DEDD111FA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0C438-1DF2-83CA-FFA5-FFA868FE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73E3B-0F69-E081-1FAC-E596606A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Callout 10"/>
          <p:cNvSpPr/>
          <p:nvPr/>
        </p:nvSpPr>
        <p:spPr>
          <a:xfrm>
            <a:off x="4057650" y="76200"/>
            <a:ext cx="4076700" cy="7619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ইফিসিয়েন্সি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FCE41-022F-445E-B526-7DD38446D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930" y="914400"/>
            <a:ext cx="7512139" cy="55558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D8D8FD-7393-41A2-9D0E-402B1838462B}"/>
              </a:ext>
            </a:extLst>
          </p:cNvPr>
          <p:cNvSpPr/>
          <p:nvPr/>
        </p:nvSpPr>
        <p:spPr>
          <a:xfrm>
            <a:off x="5105400" y="990600"/>
            <a:ext cx="1524000" cy="3810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IHP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1FC4D-5DB7-4D87-8B6C-6DF3D1331267}"/>
              </a:ext>
            </a:extLst>
          </p:cNvPr>
          <p:cNvSpPr/>
          <p:nvPr/>
        </p:nvSpPr>
        <p:spPr>
          <a:xfrm>
            <a:off x="10058400" y="4495800"/>
            <a:ext cx="1447800" cy="38100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BHP</a:t>
            </a:r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81C35258-A97F-4F02-B325-8553EC621441}"/>
              </a:ext>
            </a:extLst>
          </p:cNvPr>
          <p:cNvSpPr/>
          <p:nvPr/>
        </p:nvSpPr>
        <p:spPr>
          <a:xfrm rot="5400000">
            <a:off x="9486900" y="4229100"/>
            <a:ext cx="762000" cy="838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E4CC570E-BBA3-4D61-9EE3-7F468AE24015}"/>
              </a:ext>
            </a:extLst>
          </p:cNvPr>
          <p:cNvSpPr/>
          <p:nvPr/>
        </p:nvSpPr>
        <p:spPr>
          <a:xfrm>
            <a:off x="5486400" y="1371600"/>
            <a:ext cx="762000" cy="8382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BD7CB9-3CDB-45F3-B43A-2A757CE5EEF6}"/>
              </a:ext>
            </a:extLst>
          </p:cNvPr>
          <p:cNvSpPr/>
          <p:nvPr/>
        </p:nvSpPr>
        <p:spPr>
          <a:xfrm rot="16200000">
            <a:off x="9410700" y="1485900"/>
            <a:ext cx="2971800" cy="15240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FHP =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IHP - BHP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95CE9-4289-8D1D-788D-5A5D91900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1EA5-C4D7-451C-9E86-2048227578CC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3C0BE-1218-CDEA-A396-700AAFC6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1CCC4-FAA4-CA15-D9D0-24C9340E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250" y="381000"/>
            <a:ext cx="2857500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4648200"/>
            <a:ext cx="8382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টিডিসি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বিডিসি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স্ট্রোক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FF419-FCA6-4797-9A5A-775072D91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96326" l="0" r="100000">
                        <a14:foregroundMark x1="41512" y1="72045" x2="52209" y2="62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524000"/>
            <a:ext cx="3790950" cy="27594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1A905-98CB-1EB0-A0FC-FB190603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99B5-FC94-405E-85BA-D3E60CACF380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5CC55-A78B-76E5-FDDB-9871D1BB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B7367-0343-087D-43D7-4D3C55F5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100" y="304800"/>
            <a:ext cx="22098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E24112-85D7-4239-AAB0-BA63A2FBCE6D}"/>
              </a:ext>
            </a:extLst>
          </p:cNvPr>
          <p:cNvSpPr txBox="1"/>
          <p:nvPr/>
        </p:nvSpPr>
        <p:spPr>
          <a:xfrm>
            <a:off x="990600" y="1474619"/>
            <a:ext cx="1021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টিডিসি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বিডিসি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স্স্ট্রোক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দাও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ডিসপ্লেসমেন্ট,টোটাল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96A0C9-4799-461B-B2CD-4547C261B7D5}"/>
              </a:ext>
            </a:extLst>
          </p:cNvPr>
          <p:cNvSpPr/>
          <p:nvPr/>
        </p:nvSpPr>
        <p:spPr>
          <a:xfrm>
            <a:off x="1524000" y="1828800"/>
            <a:ext cx="1676400" cy="533400"/>
          </a:xfrm>
          <a:prstGeom prst="rect">
            <a:avLst/>
          </a:prstGeom>
          <a:solidFill>
            <a:srgbClr val="F9371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F426F-7A8E-4304-9CBE-E56EC8BA16FE}"/>
              </a:ext>
            </a:extLst>
          </p:cNvPr>
          <p:cNvSpPr/>
          <p:nvPr/>
        </p:nvSpPr>
        <p:spPr>
          <a:xfrm>
            <a:off x="1447800" y="2819400"/>
            <a:ext cx="5638800" cy="533400"/>
          </a:xfrm>
          <a:prstGeom prst="rect">
            <a:avLst/>
          </a:prstGeom>
          <a:solidFill>
            <a:srgbClr val="F9371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69B8B-3360-4BFF-A1E3-8BC8FD6A7F31}"/>
              </a:ext>
            </a:extLst>
          </p:cNvPr>
          <p:cNvSpPr/>
          <p:nvPr/>
        </p:nvSpPr>
        <p:spPr>
          <a:xfrm>
            <a:off x="1524000" y="3810000"/>
            <a:ext cx="8991600" cy="533400"/>
          </a:xfrm>
          <a:prstGeom prst="rect">
            <a:avLst/>
          </a:prstGeom>
          <a:solidFill>
            <a:srgbClr val="F9371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69A14-10B1-4029-9EE4-A273D2C8F0E2}"/>
              </a:ext>
            </a:extLst>
          </p:cNvPr>
          <p:cNvSpPr/>
          <p:nvPr/>
        </p:nvSpPr>
        <p:spPr>
          <a:xfrm>
            <a:off x="1524000" y="4800600"/>
            <a:ext cx="3886200" cy="533400"/>
          </a:xfrm>
          <a:prstGeom prst="rect">
            <a:avLst/>
          </a:prstGeom>
          <a:solidFill>
            <a:srgbClr val="F9371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F2C4171-9DCE-9061-D808-0C28ACCA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D90C-4959-4B11-B8C7-EFECAAB5FBA5}" type="datetime5">
              <a:rPr lang="en-US" smtClean="0"/>
              <a:t>27-May-26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195BC2-1540-BBDC-211D-AD08A523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EAA40D9-838E-B645-7D81-73B014E6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D93692-FE63-4797-852D-F15940CAA783}"/>
              </a:ext>
            </a:extLst>
          </p:cNvPr>
          <p:cNvSpPr/>
          <p:nvPr/>
        </p:nvSpPr>
        <p:spPr>
          <a:xfrm>
            <a:off x="2133600" y="5029200"/>
            <a:ext cx="7620000" cy="94773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05300" y="609600"/>
            <a:ext cx="3581400" cy="9144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2EE9B-2260-4AFD-B00B-F6610B458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14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320" y="1981200"/>
            <a:ext cx="3719359" cy="2562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0B158B-EFB2-4A14-A0F7-1294E5D6A02A}"/>
              </a:ext>
            </a:extLst>
          </p:cNvPr>
          <p:cNvSpPr txBox="1"/>
          <p:nvPr/>
        </p:nvSpPr>
        <p:spPr>
          <a:xfrm>
            <a:off x="2133601" y="4843392"/>
            <a:ext cx="7924800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আসবে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C3831-9DA7-5ACC-D4FA-CDF4F53F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CEAE-7B17-488F-A3A8-1DF08B5FA52A}" type="datetime5">
              <a:rPr lang="en-US" smtClean="0"/>
              <a:t>27-May-26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3FFFA-87F2-96A2-109A-088CDCF8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F7752-5EDD-F6D1-5DCC-01146EDF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200400"/>
            <a:ext cx="9144000" cy="20574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bn-IN" sz="28700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4C0C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cap="none" dirty="0">
              <a:ln w="13462">
                <a:solidFill>
                  <a:schemeClr val="bg1"/>
                </a:solidFill>
                <a:prstDash val="solid"/>
              </a:ln>
              <a:solidFill>
                <a:srgbClr val="4C0CC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5D98A-8B9F-4987-8BC0-B7EEAFEC9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18" y="457200"/>
            <a:ext cx="2519363" cy="2514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DAA22-D661-0B28-88F6-F46DFB73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C49B-B296-4E43-9DF9-DBEBFCFF6EB9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705AB-AE5C-D674-BDE9-58DA293C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F0992-A577-5E03-2401-06208A92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33333E-6 L 0 -0.07223 " pathEditMode="relative" rAng="0" ptsTypes="AA">
                                      <p:cBhvr>
                                        <p:cTn id="1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C5BF4-F7B4-A512-76C9-1844CA2F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247D-4009-4467-9323-E1CDC1475ACC}" type="datetime5">
              <a:rPr lang="en-US" smtClean="0"/>
              <a:t>27-May-26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09ADC-1500-2E15-1E34-DF06079A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লেদ মেশিন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F1AE-5F7E-2355-1661-3DF5CA67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33DF04-FFDE-0543-E037-F80096179514}"/>
              </a:ext>
            </a:extLst>
          </p:cNvPr>
          <p:cNvGrpSpPr/>
          <p:nvPr/>
        </p:nvGrpSpPr>
        <p:grpSpPr>
          <a:xfrm>
            <a:off x="4914900" y="1066800"/>
            <a:ext cx="2362200" cy="2486207"/>
            <a:chOff x="4495800" y="228600"/>
            <a:chExt cx="2895600" cy="3248207"/>
          </a:xfrm>
        </p:grpSpPr>
        <p:pic>
          <p:nvPicPr>
            <p:cNvPr id="4" name="Picture 3" descr="red+flowers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800" y="228600"/>
              <a:ext cx="2895600" cy="3046127"/>
            </a:xfrm>
            <a:prstGeom prst="rect">
              <a:avLst/>
            </a:prstGeom>
          </p:spPr>
        </p:pic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3FB5D225-B72A-1B8C-94F0-B8A99F46EAE0}"/>
                </a:ext>
              </a:extLst>
            </p:cNvPr>
            <p:cNvSpPr/>
            <p:nvPr/>
          </p:nvSpPr>
          <p:spPr>
            <a:xfrm>
              <a:off x="5715000" y="3072646"/>
              <a:ext cx="685800" cy="404161"/>
            </a:xfrm>
            <a:prstGeom prst="flowChartManualOperation">
              <a:avLst/>
            </a:prstGeom>
            <a:blipFill>
              <a:blip r:embed="rId6"/>
              <a:tile tx="0" ty="0" sx="100000" sy="100000" flip="none" algn="tl"/>
            </a:blip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57300" y="2572870"/>
            <a:ext cx="9677400" cy="3581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IN" sz="41300" b="1" dirty="0">
                <a:ln w="76200">
                  <a:solidFill>
                    <a:srgbClr val="FFFF00"/>
                  </a:solidFill>
                </a:ln>
                <a:solidFill>
                  <a:srgbClr val="FF99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1300" b="1" dirty="0">
              <a:ln w="76200">
                <a:solidFill>
                  <a:srgbClr val="FFFF00"/>
                </a:solidFill>
              </a:ln>
              <a:solidFill>
                <a:srgbClr val="FF99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59259E-6 L 0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1DCDB7-32B2-F9B7-3328-79BE6B77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8866-35EA-4894-9824-3ED233D98C51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B58B5-DF31-7750-AC22-DA251DE6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61047-3E03-A5FA-B853-79DB950F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E428C1-D23D-07F0-C292-1DF9CCF81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2"/>
            <a:ext cx="12192000" cy="682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95277"/>
      </p:ext>
    </p:extLst>
  </p:cSld>
  <p:clrMapOvr>
    <a:masterClrMapping/>
  </p:clrMapOvr>
  <p:transition spd="slow"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2FC8D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94599" y="4961969"/>
            <a:ext cx="4614690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ফান্ডামেন্টালস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578716" cy="2000548"/>
            <a:chOff x="671103" y="4099084"/>
            <a:chExt cx="4578716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চিফ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816296" y="4468620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53F7-D042-41E2-A1B2-0E72C6CD8303}" type="datetime5">
              <a:rPr lang="en-US" smtClean="0"/>
              <a:t>27-May-26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" name="Picture 23">
            <a:hlinkClick r:id="rId15"/>
            <a:extLst>
              <a:ext uri="{FF2B5EF4-FFF2-40B4-BE49-F238E27FC236}">
                <a16:creationId xmlns:a16="http://schemas.microsoft.com/office/drawing/2014/main" id="{EB09834D-7D85-4661-AC06-48F1A31D286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7675" y="1990548"/>
            <a:ext cx="1258124" cy="868652"/>
          </a:xfrm>
          <a:prstGeom prst="rect">
            <a:avLst/>
          </a:prstGeom>
        </p:spPr>
      </p:pic>
      <p:sp>
        <p:nvSpPr>
          <p:cNvPr id="25" name="Rectangle 24">
            <a:hlinkClick r:id="rId15"/>
            <a:extLst>
              <a:ext uri="{FF2B5EF4-FFF2-40B4-BE49-F238E27FC236}">
                <a16:creationId xmlns:a16="http://schemas.microsoft.com/office/drawing/2014/main" id="{7585527F-3F2B-4230-AECA-6DA5FEB9BEA8}"/>
              </a:ext>
            </a:extLst>
          </p:cNvPr>
          <p:cNvSpPr/>
          <p:nvPr/>
        </p:nvSpPr>
        <p:spPr>
          <a:xfrm>
            <a:off x="4214037" y="2766910"/>
            <a:ext cx="1365401" cy="454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প্রোফাইল</a:t>
            </a:r>
            <a:endParaRPr lang="en-US" sz="28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9A30B23-4184-E195-3F1A-D35B104F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লেদ মেশিন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137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8B2DED-1445-4376-8642-53A83A58A6A8}"/>
              </a:ext>
            </a:extLst>
          </p:cNvPr>
          <p:cNvSpPr/>
          <p:nvPr/>
        </p:nvSpPr>
        <p:spPr>
          <a:xfrm>
            <a:off x="4655480" y="38100"/>
            <a:ext cx="2881040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A6FC9-756F-4239-8BF7-818386867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/>
          <a:stretch/>
        </p:blipFill>
        <p:spPr>
          <a:xfrm>
            <a:off x="4290060" y="838200"/>
            <a:ext cx="3611880" cy="54864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90A97-43F1-EB14-D8F5-34B42F75C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11F3-2225-41AA-87D4-EBB0AB408E97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F321B-4F80-AA2C-0103-6DC699C1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6038B-C4DF-D321-1368-119F54AB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27748D-08A5-4AF3-8AEE-09DF03BE5761}"/>
              </a:ext>
            </a:extLst>
          </p:cNvPr>
          <p:cNvSpPr/>
          <p:nvPr/>
        </p:nvSpPr>
        <p:spPr>
          <a:xfrm>
            <a:off x="3287712" y="457200"/>
            <a:ext cx="5616575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60213-BA10-40E2-AD15-7139E355F857}"/>
              </a:ext>
            </a:extLst>
          </p:cNvPr>
          <p:cNvSpPr txBox="1"/>
          <p:nvPr/>
        </p:nvSpPr>
        <p:spPr>
          <a:xfrm>
            <a:off x="3587750" y="5638800"/>
            <a:ext cx="5016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পরিভাষাসমূহ</a:t>
            </a:r>
            <a:endParaRPr lang="en-US" sz="4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5C9001-3946-4120-A2FD-A3BA2D9448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77" y="1447800"/>
            <a:ext cx="1852246" cy="39624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636F9-2A8F-21DB-CEE2-97649D26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2CBD-B318-4802-B0BE-1B23D4C5A117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98F28-0B96-3CC6-554E-1E4E10AE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8E953-7F73-01AA-61E5-59A88D03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1100" y="533400"/>
            <a:ext cx="2209800" cy="9233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67061"/>
            <a:ext cx="11125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টিডিসি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বিডিসি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স্স্ট্রোক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সংগায়িত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টর্ক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ক্লিয়ারেন্স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পিস্টন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ডিসপ্লেসমেন্ট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টোটাল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ভলিউম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হর্স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AC0C0-8372-D876-810C-560979E6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8E22-D87D-465B-815B-7979258521C1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9B65B-91AE-2F51-F45D-832652F7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ACE23-CAAD-9C6D-D29F-C67604A9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95BBA8-53D3-DEAC-0E59-22BF8A3B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E2EA-1422-4E41-9B7A-9C6E7868D5F5}" type="datetime5">
              <a:rPr lang="en-US" smtClean="0"/>
              <a:t>27-May-26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318076-541F-3FA1-3A90-4ED944BB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E62CD-A0F4-DEEB-E054-BDD0A1F1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7D371-7385-F76B-2914-61B2725C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972" y="331120"/>
            <a:ext cx="9376057" cy="61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31996"/>
      </p:ext>
    </p:extLst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02B070-6A16-4CBE-B4D5-9D7D63A5AA68}"/>
              </a:ext>
            </a:extLst>
          </p:cNvPr>
          <p:cNvSpPr/>
          <p:nvPr/>
        </p:nvSpPr>
        <p:spPr>
          <a:xfrm>
            <a:off x="495299" y="4354175"/>
            <a:ext cx="11430000" cy="1503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0535" y="4202490"/>
            <a:ext cx="11430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/>
          </a:p>
        </p:txBody>
      </p:sp>
      <p:sp>
        <p:nvSpPr>
          <p:cNvPr id="21" name="Down Arrow Callout 8">
            <a:extLst>
              <a:ext uri="{FF2B5EF4-FFF2-40B4-BE49-F238E27FC236}">
                <a16:creationId xmlns:a16="http://schemas.microsoft.com/office/drawing/2014/main" id="{3C192FD7-0A88-4D30-8793-ABFA45814D19}"/>
              </a:ext>
            </a:extLst>
          </p:cNvPr>
          <p:cNvSpPr/>
          <p:nvPr/>
        </p:nvSpPr>
        <p:spPr>
          <a:xfrm>
            <a:off x="3881437" y="152400"/>
            <a:ext cx="4429125" cy="838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-Engine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8B4BF-43B9-4535-8AB2-978342435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/>
        </p:blipFill>
        <p:spPr>
          <a:xfrm>
            <a:off x="3957558" y="1000125"/>
            <a:ext cx="4276882" cy="292717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12AC8-61DB-A85D-17F8-6AF79BFF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B02B-4982-4FD7-B3A3-8DF134AECFD9}" type="datetime5">
              <a:rPr lang="en-US" smtClean="0"/>
              <a:t>27-May-26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B86FD-6F1C-8DBB-C609-3871E2A2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ইঞ্জিন সম্পর্কিত কতিপয় সংগা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E07C-BEBB-755C-BCE0-818D3885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1496</TotalTime>
  <Words>376</Words>
  <Application>Microsoft Office PowerPoint</Application>
  <PresentationFormat>Widescreen</PresentationFormat>
  <Paragraphs>113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NikoshBAN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Engr. Md. Shofi Uddin</cp:lastModifiedBy>
  <cp:revision>400</cp:revision>
  <dcterms:created xsi:type="dcterms:W3CDTF">2006-08-16T00:00:00Z</dcterms:created>
  <dcterms:modified xsi:type="dcterms:W3CDTF">2026-05-27T00:16:38Z</dcterms:modified>
</cp:coreProperties>
</file>