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sldIdLst>
    <p:sldId id="288" r:id="rId2"/>
    <p:sldId id="287" r:id="rId3"/>
    <p:sldId id="270" r:id="rId4"/>
    <p:sldId id="277" r:id="rId5"/>
    <p:sldId id="272" r:id="rId6"/>
    <p:sldId id="273" r:id="rId7"/>
    <p:sldId id="274" r:id="rId8"/>
    <p:sldId id="283" r:id="rId9"/>
    <p:sldId id="284" r:id="rId10"/>
    <p:sldId id="285" r:id="rId11"/>
    <p:sldId id="286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66FFFF"/>
    <a:srgbClr val="006600"/>
    <a:srgbClr val="808080"/>
    <a:srgbClr val="FFCCFF"/>
    <a:srgbClr val="996633"/>
    <a:srgbClr val="FFCC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howGuides="1">
      <p:cViewPr varScale="1">
        <p:scale>
          <a:sx n="70" d="100"/>
          <a:sy n="70" d="100"/>
        </p:scale>
        <p:origin x="5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7F6E-941B-4B4C-91C4-0623BC9C2CD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07230-457B-45CF-B0FF-5CC303B4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6D690-C4DC-4644-B6D7-02CFBF680C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সম্মানিত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মন্ডলী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পরবর্তী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6D690-C4DC-4644-B6D7-02CFBF680C3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4C79-8F12-4BD6-B2CA-8D49D1EF4644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2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100000">
              <a:srgbClr val="0066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A49A79-4E01-46F0-B577-CE967588F9AE}" type="datetime8">
              <a:rPr lang="bn-BD" smtClean="0"/>
              <a:t>29 মে., 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n-BD"/>
              <a:t>ফার্ম ট্রেড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44D9834C-E94E-477D-9013-9C4B4F0D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657A1E-AD74-4366-B44A-3D271B10BAD2}"/>
              </a:ext>
            </a:extLst>
          </p:cNvPr>
          <p:cNvSpPr/>
          <p:nvPr userDrawn="1"/>
        </p:nvSpPr>
        <p:spPr>
          <a:xfrm>
            <a:off x="0" y="0"/>
            <a:ext cx="12192000" cy="764704"/>
          </a:xfrm>
          <a:prstGeom prst="roundRect">
            <a:avLst>
              <a:gd name="adj" fmla="val 50000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মেহেরপুর</a:t>
            </a:r>
            <a:endParaRPr lang="en-US" sz="2400" baseline="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800" baseline="0" dirty="0" err="1"/>
              <a:t>www.tscmeherpur.gov.bd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5D2B9-790D-47FA-81F6-7CB625E11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" y="0"/>
            <a:ext cx="801828" cy="764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6C4CF-87D7-42C4-AEA3-F873A5AE05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92" y="52159"/>
            <a:ext cx="694319" cy="6603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58230A-FEFC-4388-B275-6DBA33C808DD}"/>
              </a:ext>
            </a:extLst>
          </p:cNvPr>
          <p:cNvCxnSpPr/>
          <p:nvPr userDrawn="1"/>
        </p:nvCxnSpPr>
        <p:spPr>
          <a:xfrm>
            <a:off x="426907" y="764704"/>
            <a:ext cx="0" cy="6093296"/>
          </a:xfrm>
          <a:prstGeom prst="line">
            <a:avLst/>
          </a:prstGeom>
          <a:ln w="762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E282F6-7D9E-475B-935D-8A14D5C21274}"/>
              </a:ext>
            </a:extLst>
          </p:cNvPr>
          <p:cNvCxnSpPr/>
          <p:nvPr userDrawn="1"/>
        </p:nvCxnSpPr>
        <p:spPr>
          <a:xfrm>
            <a:off x="216092" y="1841057"/>
            <a:ext cx="0" cy="3940591"/>
          </a:xfrm>
          <a:prstGeom prst="line">
            <a:avLst/>
          </a:prstGeom>
          <a:ln w="762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5A38AFC-7CF0-4A37-BD7A-64460271B831}"/>
              </a:ext>
            </a:extLst>
          </p:cNvPr>
          <p:cNvSpPr/>
          <p:nvPr userDrawn="1"/>
        </p:nvSpPr>
        <p:spPr>
          <a:xfrm>
            <a:off x="-7417" y="1529409"/>
            <a:ext cx="421630" cy="33488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9EBB01-7B26-4BDC-BF4F-D1D243C8375A}"/>
              </a:ext>
            </a:extLst>
          </p:cNvPr>
          <p:cNvSpPr/>
          <p:nvPr userDrawn="1"/>
        </p:nvSpPr>
        <p:spPr>
          <a:xfrm>
            <a:off x="-7418" y="5614014"/>
            <a:ext cx="421631" cy="33488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5957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hyperlink" Target="https://www.facebook.com/shofiuddintscm/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shofiuddintsc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youtube.com/channel/UCrBcGBV0XSrKQOur0Kv5Mzw" TargetMode="External"/><Relationship Id="rId15" Type="http://schemas.openxmlformats.org/officeDocument/2006/relationships/image" Target="../media/image14.gif"/><Relationship Id="rId10" Type="http://schemas.openxmlformats.org/officeDocument/2006/relationships/image" Target="../media/image10.png"/><Relationship Id="rId4" Type="http://schemas.openxmlformats.org/officeDocument/2006/relationships/hyperlink" Target="http://tscmeherpur.gov.bd/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123.49.3.254/MembersArea/MembershipNoSearch.asp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F1CB8-A19E-4215-9279-E65AB1C1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6FCC-8D63-4C8A-9FD7-3888AADEDF6C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7CBBD-522C-486B-A197-50683AF9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08735-EE41-47A8-9CD6-A6241C16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AE4DB-E915-48D5-90C8-61494F245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" y="0"/>
            <a:ext cx="12186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9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734B-CEA4-48D5-87D2-24290CE62D79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10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9FCB6A-709D-411B-97A2-BE8434118DC4}"/>
              </a:ext>
            </a:extLst>
          </p:cNvPr>
          <p:cNvSpPr/>
          <p:nvPr/>
        </p:nvSpPr>
        <p:spPr>
          <a:xfrm>
            <a:off x="8040216" y="908720"/>
            <a:ext cx="2448272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7F19E6-197F-47D5-846D-FF46CEE99C6C}"/>
              </a:ext>
            </a:extLst>
          </p:cNvPr>
          <p:cNvCxnSpPr>
            <a:cxnSpLocks/>
            <a:stCxn id="5" idx="7"/>
            <a:endCxn id="10" idx="2"/>
          </p:cNvCxnSpPr>
          <p:nvPr/>
        </p:nvCxnSpPr>
        <p:spPr>
          <a:xfrm flipV="1">
            <a:off x="7465187" y="1850229"/>
            <a:ext cx="575029" cy="773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B8FA088-064F-4453-9752-33A43D51A254}"/>
              </a:ext>
            </a:extLst>
          </p:cNvPr>
          <p:cNvSpPr/>
          <p:nvPr/>
        </p:nvSpPr>
        <p:spPr>
          <a:xfrm>
            <a:off x="9405943" y="2708920"/>
            <a:ext cx="2448272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E70B0E-6EF3-478A-BD7C-BABE86E347FC}"/>
              </a:ext>
            </a:extLst>
          </p:cNvPr>
          <p:cNvCxnSpPr>
            <a:cxnSpLocks/>
            <a:stCxn id="5" idx="6"/>
            <a:endCxn id="26" idx="2"/>
          </p:cNvCxnSpPr>
          <p:nvPr/>
        </p:nvCxnSpPr>
        <p:spPr>
          <a:xfrm>
            <a:off x="7971363" y="3496322"/>
            <a:ext cx="1434580" cy="15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0CF56BA-C097-48D9-A495-D0CAFFE3CCBC}"/>
              </a:ext>
            </a:extLst>
          </p:cNvPr>
          <p:cNvSpPr/>
          <p:nvPr/>
        </p:nvSpPr>
        <p:spPr>
          <a:xfrm>
            <a:off x="8688288" y="4653136"/>
            <a:ext cx="2448272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78A577-9D05-4D0B-8459-1DF0094A73AB}"/>
              </a:ext>
            </a:extLst>
          </p:cNvPr>
          <p:cNvCxnSpPr>
            <a:cxnSpLocks/>
            <a:stCxn id="5" idx="5"/>
            <a:endCxn id="30" idx="1"/>
          </p:cNvCxnSpPr>
          <p:nvPr/>
        </p:nvCxnSpPr>
        <p:spPr>
          <a:xfrm>
            <a:off x="7465187" y="4368508"/>
            <a:ext cx="1581642" cy="560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A947D6C-8477-40ED-A43A-71D7BD8693E6}"/>
              </a:ext>
            </a:extLst>
          </p:cNvPr>
          <p:cNvSpPr/>
          <p:nvPr/>
        </p:nvSpPr>
        <p:spPr>
          <a:xfrm>
            <a:off x="5418131" y="4936086"/>
            <a:ext cx="2448272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78D148-FEED-4CB4-903D-C38442347772}"/>
              </a:ext>
            </a:extLst>
          </p:cNvPr>
          <p:cNvCxnSpPr>
            <a:cxnSpLocks/>
            <a:stCxn id="5" idx="4"/>
            <a:endCxn id="35" idx="0"/>
          </p:cNvCxnSpPr>
          <p:nvPr/>
        </p:nvCxnSpPr>
        <p:spPr>
          <a:xfrm>
            <a:off x="6243171" y="4729779"/>
            <a:ext cx="399096" cy="206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314E2B3-2A39-421B-AC04-2E4E636BFE1A}"/>
              </a:ext>
            </a:extLst>
          </p:cNvPr>
          <p:cNvSpPr/>
          <p:nvPr/>
        </p:nvSpPr>
        <p:spPr>
          <a:xfrm>
            <a:off x="2495600" y="4707732"/>
            <a:ext cx="2598597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8DA752-37B1-4E97-875E-6C4D0859014A}"/>
              </a:ext>
            </a:extLst>
          </p:cNvPr>
          <p:cNvCxnSpPr>
            <a:cxnSpLocks/>
            <a:stCxn id="5" idx="3"/>
            <a:endCxn id="39" idx="7"/>
          </p:cNvCxnSpPr>
          <p:nvPr/>
        </p:nvCxnSpPr>
        <p:spPr>
          <a:xfrm flipH="1">
            <a:off x="4713641" y="4368508"/>
            <a:ext cx="307514" cy="614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0D8005B-D77F-44A6-8C05-57798B963163}"/>
              </a:ext>
            </a:extLst>
          </p:cNvPr>
          <p:cNvSpPr/>
          <p:nvPr/>
        </p:nvSpPr>
        <p:spPr>
          <a:xfrm rot="20903086">
            <a:off x="1291942" y="2792088"/>
            <a:ext cx="2448272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E58FDE-3AF3-4C7E-879B-9D2C59A0F0A5}"/>
              </a:ext>
            </a:extLst>
          </p:cNvPr>
          <p:cNvCxnSpPr>
            <a:cxnSpLocks/>
            <a:stCxn id="5" idx="2"/>
            <a:endCxn id="44" idx="6"/>
          </p:cNvCxnSpPr>
          <p:nvPr/>
        </p:nvCxnSpPr>
        <p:spPr>
          <a:xfrm flipH="1" flipV="1">
            <a:off x="3715146" y="3487131"/>
            <a:ext cx="799833" cy="91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0F0EE5A-871A-44BF-980C-A35471B8C4B4}"/>
              </a:ext>
            </a:extLst>
          </p:cNvPr>
          <p:cNvSpPr/>
          <p:nvPr/>
        </p:nvSpPr>
        <p:spPr>
          <a:xfrm>
            <a:off x="1055440" y="804768"/>
            <a:ext cx="2735717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কম্বাইন্ড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হারভেস্টার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F4A7A5-FE7B-4C65-82B7-C428A79E8FBA}"/>
              </a:ext>
            </a:extLst>
          </p:cNvPr>
          <p:cNvCxnSpPr>
            <a:cxnSpLocks/>
            <a:stCxn id="5" idx="1"/>
            <a:endCxn id="48" idx="6"/>
          </p:cNvCxnSpPr>
          <p:nvPr/>
        </p:nvCxnSpPr>
        <p:spPr>
          <a:xfrm flipH="1" flipV="1">
            <a:off x="3791157" y="1746277"/>
            <a:ext cx="1229998" cy="877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330232F7-973F-4239-8917-510D2E8C7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68" y="2654141"/>
            <a:ext cx="2624086" cy="1869332"/>
          </a:xfrm>
          <a:prstGeom prst="rect">
            <a:avLst/>
          </a:prstGeom>
          <a:noFill/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979" y="2262864"/>
            <a:ext cx="3456384" cy="2466915"/>
          </a:xfrm>
          <a:prstGeom prst="ellipse">
            <a:avLst/>
          </a:prstGeom>
          <a:solidFill>
            <a:srgbClr val="006600"/>
          </a:solidFill>
          <a:ln>
            <a:solidFill>
              <a:srgbClr val="66FF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4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0" grpId="0" animBg="1"/>
      <p:bldP spid="35" grpId="0" animBg="1"/>
      <p:bldP spid="39" grpId="0" animBg="1"/>
      <p:bldP spid="44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065B53A4-87BC-4C4D-BA1F-849761B24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132856"/>
            <a:ext cx="4680520" cy="2412268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124F-61AB-4F19-8B30-DCF7CADA3A8C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11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9FCB6A-709D-411B-97A2-BE8434118DC4}"/>
              </a:ext>
            </a:extLst>
          </p:cNvPr>
          <p:cNvSpPr/>
          <p:nvPr/>
        </p:nvSpPr>
        <p:spPr>
          <a:xfrm>
            <a:off x="8502729" y="791310"/>
            <a:ext cx="2448272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7F19E6-197F-47D5-846D-FF46CEE99C6C}"/>
              </a:ext>
            </a:extLst>
          </p:cNvPr>
          <p:cNvCxnSpPr>
            <a:cxnSpLocks/>
            <a:stCxn id="5" idx="7"/>
            <a:endCxn id="10" idx="2"/>
          </p:cNvCxnSpPr>
          <p:nvPr/>
        </p:nvCxnSpPr>
        <p:spPr>
          <a:xfrm flipV="1">
            <a:off x="8157403" y="1732819"/>
            <a:ext cx="345326" cy="689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B8FA088-064F-4453-9752-33A43D51A254}"/>
              </a:ext>
            </a:extLst>
          </p:cNvPr>
          <p:cNvSpPr/>
          <p:nvPr/>
        </p:nvSpPr>
        <p:spPr>
          <a:xfrm>
            <a:off x="9292391" y="2735526"/>
            <a:ext cx="2594713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E70B0E-6EF3-478A-BD7C-BABE86E347FC}"/>
              </a:ext>
            </a:extLst>
          </p:cNvPr>
          <p:cNvCxnSpPr>
            <a:cxnSpLocks/>
            <a:stCxn id="5" idx="6"/>
            <a:endCxn id="26" idx="2"/>
          </p:cNvCxnSpPr>
          <p:nvPr/>
        </p:nvCxnSpPr>
        <p:spPr>
          <a:xfrm>
            <a:off x="8832304" y="3294306"/>
            <a:ext cx="460087" cy="382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0CF56BA-C097-48D9-A495-D0CAFFE3CCBC}"/>
              </a:ext>
            </a:extLst>
          </p:cNvPr>
          <p:cNvSpPr/>
          <p:nvPr/>
        </p:nvSpPr>
        <p:spPr>
          <a:xfrm>
            <a:off x="8574737" y="4679742"/>
            <a:ext cx="2448272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78A577-9D05-4D0B-8459-1DF0094A73AB}"/>
              </a:ext>
            </a:extLst>
          </p:cNvPr>
          <p:cNvCxnSpPr>
            <a:cxnSpLocks/>
            <a:stCxn id="5" idx="5"/>
            <a:endCxn id="30" idx="1"/>
          </p:cNvCxnSpPr>
          <p:nvPr/>
        </p:nvCxnSpPr>
        <p:spPr>
          <a:xfrm>
            <a:off x="8157403" y="4166492"/>
            <a:ext cx="775875" cy="7890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A947D6C-8477-40ED-A43A-71D7BD8693E6}"/>
              </a:ext>
            </a:extLst>
          </p:cNvPr>
          <p:cNvSpPr/>
          <p:nvPr/>
        </p:nvSpPr>
        <p:spPr>
          <a:xfrm>
            <a:off x="5622409" y="5111790"/>
            <a:ext cx="2448272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78D148-FEED-4CB4-903D-C38442347772}"/>
              </a:ext>
            </a:extLst>
          </p:cNvPr>
          <p:cNvCxnSpPr>
            <a:cxnSpLocks/>
            <a:stCxn id="46" idx="4"/>
            <a:endCxn id="35" idx="0"/>
          </p:cNvCxnSpPr>
          <p:nvPr/>
        </p:nvCxnSpPr>
        <p:spPr>
          <a:xfrm>
            <a:off x="6492044" y="4545124"/>
            <a:ext cx="354501" cy="56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314E2B3-2A39-421B-AC04-2E4E636BFE1A}"/>
              </a:ext>
            </a:extLst>
          </p:cNvPr>
          <p:cNvSpPr/>
          <p:nvPr/>
        </p:nvSpPr>
        <p:spPr>
          <a:xfrm>
            <a:off x="2382049" y="4734338"/>
            <a:ext cx="2598597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8DA752-37B1-4E97-875E-6C4D0859014A}"/>
              </a:ext>
            </a:extLst>
          </p:cNvPr>
          <p:cNvCxnSpPr>
            <a:cxnSpLocks/>
            <a:stCxn id="5" idx="3"/>
            <a:endCxn id="39" idx="7"/>
          </p:cNvCxnSpPr>
          <p:nvPr/>
        </p:nvCxnSpPr>
        <p:spPr>
          <a:xfrm flipH="1">
            <a:off x="4600090" y="4166492"/>
            <a:ext cx="298602" cy="843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0D8005B-D77F-44A6-8C05-57798B963163}"/>
              </a:ext>
            </a:extLst>
          </p:cNvPr>
          <p:cNvSpPr/>
          <p:nvPr/>
        </p:nvSpPr>
        <p:spPr>
          <a:xfrm rot="20903086">
            <a:off x="1178391" y="2818694"/>
            <a:ext cx="2448272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E58FDE-3AF3-4C7E-879B-9D2C59A0F0A5}"/>
              </a:ext>
            </a:extLst>
          </p:cNvPr>
          <p:cNvCxnSpPr>
            <a:cxnSpLocks/>
            <a:stCxn id="5" idx="2"/>
            <a:endCxn id="44" idx="6"/>
          </p:cNvCxnSpPr>
          <p:nvPr/>
        </p:nvCxnSpPr>
        <p:spPr>
          <a:xfrm flipH="1">
            <a:off x="3601595" y="3294306"/>
            <a:ext cx="622196" cy="219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0F0EE5A-871A-44BF-980C-A35471B8C4B4}"/>
              </a:ext>
            </a:extLst>
          </p:cNvPr>
          <p:cNvSpPr/>
          <p:nvPr/>
        </p:nvSpPr>
        <p:spPr>
          <a:xfrm>
            <a:off x="941889" y="831374"/>
            <a:ext cx="2735717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কম্বাইন্ড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হারভেস্টার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F4A7A5-FE7B-4C65-82B7-C428A79E8FBA}"/>
              </a:ext>
            </a:extLst>
          </p:cNvPr>
          <p:cNvCxnSpPr>
            <a:cxnSpLocks/>
            <a:stCxn id="5" idx="1"/>
            <a:endCxn id="48" idx="6"/>
          </p:cNvCxnSpPr>
          <p:nvPr/>
        </p:nvCxnSpPr>
        <p:spPr>
          <a:xfrm flipH="1" flipV="1">
            <a:off x="3677606" y="1772883"/>
            <a:ext cx="1221086" cy="649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1" y="2060848"/>
            <a:ext cx="4608513" cy="246691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0" grpId="0" animBg="1"/>
      <p:bldP spid="35" grpId="0" animBg="1"/>
      <p:bldP spid="39" grpId="0" animBg="1"/>
      <p:bldP spid="44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4351576" y="1052736"/>
            <a:ext cx="3488848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 কাজ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379476" y="5229200"/>
            <a:ext cx="9433048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মেশিনারি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ট্রেডের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DB1F-2CCE-4255-A8F7-D3CFCBEFCA69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88708-47C0-4899-8C14-A018A989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1" b="99476" l="0" r="996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519361"/>
            <a:ext cx="3413783" cy="24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45559" y="1124744"/>
            <a:ext cx="230088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783632" y="2276872"/>
            <a:ext cx="6624735" cy="39087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B7B7-5C46-42F9-80F0-B27EBF5FEECD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739847" y="1052736"/>
            <a:ext cx="271230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207568" y="4725144"/>
            <a:ext cx="820891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A5E-75E8-4079-A16E-D1A795689C2A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76ED6-D73E-47B2-989C-696CBB05F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6" b="95556" l="40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132856"/>
            <a:ext cx="2592287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39516" y="2204864"/>
            <a:ext cx="87129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sz="288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8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9E54-60BE-4126-B23E-8A63278B1B5E}" type="datetime8">
              <a:rPr lang="bn-BD" smtClean="0"/>
              <a:t>29 মে.,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49BFB4-8143-43FB-916B-FAAC5B01A22D}"/>
              </a:ext>
            </a:extLst>
          </p:cNvPr>
          <p:cNvGrpSpPr/>
          <p:nvPr/>
        </p:nvGrpSpPr>
        <p:grpSpPr>
          <a:xfrm rot="1187526">
            <a:off x="4590744" y="824295"/>
            <a:ext cx="3010512" cy="3049171"/>
            <a:chOff x="3156990" y="566530"/>
            <a:chExt cx="5837496" cy="5808241"/>
          </a:xfrm>
          <a:solidFill>
            <a:srgbClr val="FF00FF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3142AA-1673-4EED-AD5A-149E1B695D8B}"/>
                </a:ext>
              </a:extLst>
            </p:cNvPr>
            <p:cNvGrpSpPr/>
            <p:nvPr/>
          </p:nvGrpSpPr>
          <p:grpSpPr>
            <a:xfrm>
              <a:off x="3233529" y="566530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D093C666-4355-42FA-8EC0-19C83E5BA324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35" name="Circle: Hollow 134">
                  <a:extLst>
                    <a:ext uri="{FF2B5EF4-FFF2-40B4-BE49-F238E27FC236}">
                      <a16:creationId xmlns:a16="http://schemas.microsoft.com/office/drawing/2014/main" id="{86B1A185-E48B-41C8-8A29-24594E903E1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1690CBA2-46C1-4FC8-A7A7-1C407ADF992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37" name="Circle: Hollow 136">
                    <a:extLst>
                      <a:ext uri="{FF2B5EF4-FFF2-40B4-BE49-F238E27FC236}">
                        <a16:creationId xmlns:a16="http://schemas.microsoft.com/office/drawing/2014/main" id="{6958BB8D-4118-4973-A64C-C4380DD5276A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Arc 137">
                    <a:extLst>
                      <a:ext uri="{FF2B5EF4-FFF2-40B4-BE49-F238E27FC236}">
                        <a16:creationId xmlns:a16="http://schemas.microsoft.com/office/drawing/2014/main" id="{9950DA19-C095-4D50-A01D-AC7915B433E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E3CF6C1-2657-48A2-8302-7F1A9591DE63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31" name="Circle: Hollow 130">
                  <a:extLst>
                    <a:ext uri="{FF2B5EF4-FFF2-40B4-BE49-F238E27FC236}">
                      <a16:creationId xmlns:a16="http://schemas.microsoft.com/office/drawing/2014/main" id="{31E33672-3F2C-453D-81B4-0B4E3D41A0D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1DFDB102-DBA6-499D-BCC3-045F5FF876E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33" name="Circle: Hollow 132">
                    <a:extLst>
                      <a:ext uri="{FF2B5EF4-FFF2-40B4-BE49-F238E27FC236}">
                        <a16:creationId xmlns:a16="http://schemas.microsoft.com/office/drawing/2014/main" id="{78AD7096-A18F-441A-8628-A219E3C711F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Arc 133">
                    <a:extLst>
                      <a:ext uri="{FF2B5EF4-FFF2-40B4-BE49-F238E27FC236}">
                        <a16:creationId xmlns:a16="http://schemas.microsoft.com/office/drawing/2014/main" id="{964E384E-7D61-4659-9CDD-66ADC03920A8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AB710D1-0E8D-4F98-A08F-AFAD896AAFF0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27" name="Circle: Hollow 126">
                  <a:extLst>
                    <a:ext uri="{FF2B5EF4-FFF2-40B4-BE49-F238E27FC236}">
                      <a16:creationId xmlns:a16="http://schemas.microsoft.com/office/drawing/2014/main" id="{43F32C51-E534-41F9-84B9-218AB683034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88E0ECD7-0802-48EE-9EB1-3FC08E9CBDE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29" name="Circle: Hollow 128">
                    <a:extLst>
                      <a:ext uri="{FF2B5EF4-FFF2-40B4-BE49-F238E27FC236}">
                        <a16:creationId xmlns:a16="http://schemas.microsoft.com/office/drawing/2014/main" id="{2E3CF32F-F038-4389-B240-DCB8EFB32B85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0" name="Arc 129">
                    <a:extLst>
                      <a:ext uri="{FF2B5EF4-FFF2-40B4-BE49-F238E27FC236}">
                        <a16:creationId xmlns:a16="http://schemas.microsoft.com/office/drawing/2014/main" id="{987F8DE3-DE35-4DC9-84C9-27EE1470CF4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675ACC15-5ABE-4E2D-9B2F-89AB4ABAFFA7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23" name="Circle: Hollow 122">
                  <a:extLst>
                    <a:ext uri="{FF2B5EF4-FFF2-40B4-BE49-F238E27FC236}">
                      <a16:creationId xmlns:a16="http://schemas.microsoft.com/office/drawing/2014/main" id="{635AE41C-E831-4C29-8041-600365477AD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062DF0-C25F-4431-95FD-2403120A063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25" name="Circle: Hollow 124">
                    <a:extLst>
                      <a:ext uri="{FF2B5EF4-FFF2-40B4-BE49-F238E27FC236}">
                        <a16:creationId xmlns:a16="http://schemas.microsoft.com/office/drawing/2014/main" id="{81CF3D89-03F5-46A3-899F-0FF92154923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Arc 125">
                    <a:extLst>
                      <a:ext uri="{FF2B5EF4-FFF2-40B4-BE49-F238E27FC236}">
                        <a16:creationId xmlns:a16="http://schemas.microsoft.com/office/drawing/2014/main" id="{E9646B05-0D9C-4B58-A002-538C0B53FCE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E3CF6803-23CC-49FD-96B6-C2D5DCDDAA07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19" name="Circle: Hollow 118">
                  <a:extLst>
                    <a:ext uri="{FF2B5EF4-FFF2-40B4-BE49-F238E27FC236}">
                      <a16:creationId xmlns:a16="http://schemas.microsoft.com/office/drawing/2014/main" id="{FDBD83EE-2EE4-4543-911F-6DD7F32EF9F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811099C8-3382-4249-8E78-8DC75F564ED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21" name="Circle: Hollow 120">
                    <a:extLst>
                      <a:ext uri="{FF2B5EF4-FFF2-40B4-BE49-F238E27FC236}">
                        <a16:creationId xmlns:a16="http://schemas.microsoft.com/office/drawing/2014/main" id="{A2A62838-07DC-4233-AB34-1D41AA9323F9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Arc 121">
                    <a:extLst>
                      <a:ext uri="{FF2B5EF4-FFF2-40B4-BE49-F238E27FC236}">
                        <a16:creationId xmlns:a16="http://schemas.microsoft.com/office/drawing/2014/main" id="{5ED3145C-73E2-419F-9C95-B1D59F61D3E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FC17AE-FE01-440B-ABBD-CE37F2F59A30}"/>
                </a:ext>
              </a:extLst>
            </p:cNvPr>
            <p:cNvGrpSpPr/>
            <p:nvPr/>
          </p:nvGrpSpPr>
          <p:grpSpPr>
            <a:xfrm rot="17069279">
              <a:off x="3195700" y="584939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BF374BE-36F0-411C-B27B-24C28AA1BE60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10" name="Circle: Hollow 109">
                  <a:extLst>
                    <a:ext uri="{FF2B5EF4-FFF2-40B4-BE49-F238E27FC236}">
                      <a16:creationId xmlns:a16="http://schemas.microsoft.com/office/drawing/2014/main" id="{D575C40F-0E8E-4AC2-A5D0-AEE431DC55C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C202D506-CE72-4EFE-9F15-BE0B4E13F94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12" name="Circle: Hollow 111">
                    <a:extLst>
                      <a:ext uri="{FF2B5EF4-FFF2-40B4-BE49-F238E27FC236}">
                        <a16:creationId xmlns:a16="http://schemas.microsoft.com/office/drawing/2014/main" id="{B0055956-81F2-41F7-A933-594C6B73287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Arc 112">
                    <a:extLst>
                      <a:ext uri="{FF2B5EF4-FFF2-40B4-BE49-F238E27FC236}">
                        <a16:creationId xmlns:a16="http://schemas.microsoft.com/office/drawing/2014/main" id="{F500CB0F-51FA-48C1-92CC-9D7E24A1EC7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DE76330A-CBE6-4BF2-A551-69A8E1CC27C1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06" name="Circle: Hollow 105">
                  <a:extLst>
                    <a:ext uri="{FF2B5EF4-FFF2-40B4-BE49-F238E27FC236}">
                      <a16:creationId xmlns:a16="http://schemas.microsoft.com/office/drawing/2014/main" id="{C5BE5DF0-3B4F-4CDB-8DE0-1E0BB292C42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09EF044D-0B21-44A8-A74A-7FFBB1AD3675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08" name="Circle: Hollow 107">
                    <a:extLst>
                      <a:ext uri="{FF2B5EF4-FFF2-40B4-BE49-F238E27FC236}">
                        <a16:creationId xmlns:a16="http://schemas.microsoft.com/office/drawing/2014/main" id="{7B6E0D4C-1014-40EC-A8A9-B11A9F33C0E8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Arc 108">
                    <a:extLst>
                      <a:ext uri="{FF2B5EF4-FFF2-40B4-BE49-F238E27FC236}">
                        <a16:creationId xmlns:a16="http://schemas.microsoft.com/office/drawing/2014/main" id="{A5A9AC4D-6758-4923-88D0-A1FAE03BB4F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447A1D1D-B699-4323-973C-7AEC83EDDFCA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02" name="Circle: Hollow 101">
                  <a:extLst>
                    <a:ext uri="{FF2B5EF4-FFF2-40B4-BE49-F238E27FC236}">
                      <a16:creationId xmlns:a16="http://schemas.microsoft.com/office/drawing/2014/main" id="{0E9ED0B7-8F30-4B80-B004-E074C9FC10C5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46AFDAE1-2B2F-456A-84AB-EEC7ECA2A6E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04" name="Circle: Hollow 103">
                    <a:extLst>
                      <a:ext uri="{FF2B5EF4-FFF2-40B4-BE49-F238E27FC236}">
                        <a16:creationId xmlns:a16="http://schemas.microsoft.com/office/drawing/2014/main" id="{D62A292A-87A9-4837-B406-DC884DCBF0A8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Arc 104">
                    <a:extLst>
                      <a:ext uri="{FF2B5EF4-FFF2-40B4-BE49-F238E27FC236}">
                        <a16:creationId xmlns:a16="http://schemas.microsoft.com/office/drawing/2014/main" id="{C053E1C8-B3C4-48D5-A021-1A868822AEB9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CE3E889-6106-4412-8C48-F4682AC059C3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98" name="Circle: Hollow 97">
                  <a:extLst>
                    <a:ext uri="{FF2B5EF4-FFF2-40B4-BE49-F238E27FC236}">
                      <a16:creationId xmlns:a16="http://schemas.microsoft.com/office/drawing/2014/main" id="{8B061821-EB57-492C-B8EE-6AEC4D32C48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7B0A12AD-EA10-4D17-9928-96F999567B1B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00" name="Circle: Hollow 99">
                    <a:extLst>
                      <a:ext uri="{FF2B5EF4-FFF2-40B4-BE49-F238E27FC236}">
                        <a16:creationId xmlns:a16="http://schemas.microsoft.com/office/drawing/2014/main" id="{01CBE40B-DB23-4710-BD1B-D8E61704D3FA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Arc 100">
                    <a:extLst>
                      <a:ext uri="{FF2B5EF4-FFF2-40B4-BE49-F238E27FC236}">
                        <a16:creationId xmlns:a16="http://schemas.microsoft.com/office/drawing/2014/main" id="{139F87AA-8E49-4540-932B-E1B0B07E5B8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4F8696DA-E87E-419A-9F80-40614280B32E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94" name="Circle: Hollow 93">
                  <a:extLst>
                    <a:ext uri="{FF2B5EF4-FFF2-40B4-BE49-F238E27FC236}">
                      <a16:creationId xmlns:a16="http://schemas.microsoft.com/office/drawing/2014/main" id="{EC371C65-1C4A-44CB-9886-2D46484DF32B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D97048F7-7837-4E25-95FD-FC475E5C154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96" name="Circle: Hollow 95">
                    <a:extLst>
                      <a:ext uri="{FF2B5EF4-FFF2-40B4-BE49-F238E27FC236}">
                        <a16:creationId xmlns:a16="http://schemas.microsoft.com/office/drawing/2014/main" id="{A352BA3F-991B-4A39-8116-49291F6F643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Arc 96">
                    <a:extLst>
                      <a:ext uri="{FF2B5EF4-FFF2-40B4-BE49-F238E27FC236}">
                        <a16:creationId xmlns:a16="http://schemas.microsoft.com/office/drawing/2014/main" id="{8D9420FD-A177-414D-9F9B-A5D869C177F9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445B8F4-E94F-4F34-A73F-67F22D13AA65}"/>
                </a:ext>
              </a:extLst>
            </p:cNvPr>
            <p:cNvGrpSpPr/>
            <p:nvPr/>
          </p:nvGrpSpPr>
          <p:grpSpPr>
            <a:xfrm rot="12481378">
              <a:off x="3187614" y="605209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B1C9FC5-FB2A-4722-9DC3-619E4E387572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85" name="Circle: Hollow 84">
                  <a:extLst>
                    <a:ext uri="{FF2B5EF4-FFF2-40B4-BE49-F238E27FC236}">
                      <a16:creationId xmlns:a16="http://schemas.microsoft.com/office/drawing/2014/main" id="{C9CB0C40-C09C-40B4-9EA4-FD78F9AA045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F4D449F5-D2FE-4215-A3B0-8EE296E9A09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87" name="Circle: Hollow 86">
                    <a:extLst>
                      <a:ext uri="{FF2B5EF4-FFF2-40B4-BE49-F238E27FC236}">
                        <a16:creationId xmlns:a16="http://schemas.microsoft.com/office/drawing/2014/main" id="{D961FC58-2241-4BDC-AF94-759A62E9338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Arc 87">
                    <a:extLst>
                      <a:ext uri="{FF2B5EF4-FFF2-40B4-BE49-F238E27FC236}">
                        <a16:creationId xmlns:a16="http://schemas.microsoft.com/office/drawing/2014/main" id="{6AA8CE26-6AEF-4D56-8E07-9B85500551F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90A756D-4003-4C4A-8536-29D7C2423490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81" name="Circle: Hollow 80">
                  <a:extLst>
                    <a:ext uri="{FF2B5EF4-FFF2-40B4-BE49-F238E27FC236}">
                      <a16:creationId xmlns:a16="http://schemas.microsoft.com/office/drawing/2014/main" id="{9DB8BCA1-3A10-445A-91AD-13C3C80BE5C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EA053B1F-635A-4998-9712-C5A0D820D61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83" name="Circle: Hollow 82">
                    <a:extLst>
                      <a:ext uri="{FF2B5EF4-FFF2-40B4-BE49-F238E27FC236}">
                        <a16:creationId xmlns:a16="http://schemas.microsoft.com/office/drawing/2014/main" id="{99236DEF-E17E-478F-8D9F-8639EC0011E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D1D4212A-AEE9-4B44-9E05-DF0AAC995D4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CCDC0E6-0D3D-45DD-8583-53A97ACA1F55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77" name="Circle: Hollow 76">
                  <a:extLst>
                    <a:ext uri="{FF2B5EF4-FFF2-40B4-BE49-F238E27FC236}">
                      <a16:creationId xmlns:a16="http://schemas.microsoft.com/office/drawing/2014/main" id="{C132616C-F37E-4D43-8F22-D6742E6AAD4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68B32CD3-D2CA-42AA-8F7D-F88B72BE2545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79" name="Circle: Hollow 78">
                    <a:extLst>
                      <a:ext uri="{FF2B5EF4-FFF2-40B4-BE49-F238E27FC236}">
                        <a16:creationId xmlns:a16="http://schemas.microsoft.com/office/drawing/2014/main" id="{E6B5FB80-2C69-4733-B4BE-F537325AA4A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Arc 79">
                    <a:extLst>
                      <a:ext uri="{FF2B5EF4-FFF2-40B4-BE49-F238E27FC236}">
                        <a16:creationId xmlns:a16="http://schemas.microsoft.com/office/drawing/2014/main" id="{9D00803F-98C6-4ED9-B867-43498F8896F7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B021CDE-39E4-4638-A0A3-F2DB4717B184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73" name="Circle: Hollow 72">
                  <a:extLst>
                    <a:ext uri="{FF2B5EF4-FFF2-40B4-BE49-F238E27FC236}">
                      <a16:creationId xmlns:a16="http://schemas.microsoft.com/office/drawing/2014/main" id="{B15E9C0B-82D3-45FD-96E1-0056C7C6318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9236BEB-C395-47D0-BBD5-E554335E7DB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75" name="Circle: Hollow 74">
                    <a:extLst>
                      <a:ext uri="{FF2B5EF4-FFF2-40B4-BE49-F238E27FC236}">
                        <a16:creationId xmlns:a16="http://schemas.microsoft.com/office/drawing/2014/main" id="{AED6F4D6-8086-4954-BEDA-BC73606C80D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Arc 75">
                    <a:extLst>
                      <a:ext uri="{FF2B5EF4-FFF2-40B4-BE49-F238E27FC236}">
                        <a16:creationId xmlns:a16="http://schemas.microsoft.com/office/drawing/2014/main" id="{C3F690BF-1D0E-43D7-9EA9-0EBFFB8B6AA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C377755-0D95-4618-9609-867EF6C05D5E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69" name="Circle: Hollow 68">
                  <a:extLst>
                    <a:ext uri="{FF2B5EF4-FFF2-40B4-BE49-F238E27FC236}">
                      <a16:creationId xmlns:a16="http://schemas.microsoft.com/office/drawing/2014/main" id="{A0D6A250-3493-4F5A-8A34-3559FF469AC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55F5A47-78E8-41D0-9DCA-4D2872E4BFD2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71" name="Circle: Hollow 70">
                    <a:extLst>
                      <a:ext uri="{FF2B5EF4-FFF2-40B4-BE49-F238E27FC236}">
                        <a16:creationId xmlns:a16="http://schemas.microsoft.com/office/drawing/2014/main" id="{CD441DD3-6CC7-4543-9ACE-9AF7330A87A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Arc 71">
                    <a:extLst>
                      <a:ext uri="{FF2B5EF4-FFF2-40B4-BE49-F238E27FC236}">
                        <a16:creationId xmlns:a16="http://schemas.microsoft.com/office/drawing/2014/main" id="{4A82C6D2-14D5-4BA9-B4F8-576633C9C19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6E87929-4FC1-4340-8C52-A714A984E0FA}"/>
                </a:ext>
              </a:extLst>
            </p:cNvPr>
            <p:cNvGrpSpPr/>
            <p:nvPr/>
          </p:nvGrpSpPr>
          <p:grpSpPr>
            <a:xfrm rot="7827668">
              <a:off x="3172448" y="588838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868BAAA-9C59-4828-B9C4-18B671CE0D70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60" name="Circle: Hollow 59">
                  <a:extLst>
                    <a:ext uri="{FF2B5EF4-FFF2-40B4-BE49-F238E27FC236}">
                      <a16:creationId xmlns:a16="http://schemas.microsoft.com/office/drawing/2014/main" id="{36CC89DA-7B6C-430A-B178-210A6AC57AAE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6FB80D1E-1CDF-43F5-8974-74887769F3E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62" name="Circle: Hollow 61">
                    <a:extLst>
                      <a:ext uri="{FF2B5EF4-FFF2-40B4-BE49-F238E27FC236}">
                        <a16:creationId xmlns:a16="http://schemas.microsoft.com/office/drawing/2014/main" id="{AB711E3E-7AFC-42DA-AB46-767354C4A68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Arc 62">
                    <a:extLst>
                      <a:ext uri="{FF2B5EF4-FFF2-40B4-BE49-F238E27FC236}">
                        <a16:creationId xmlns:a16="http://schemas.microsoft.com/office/drawing/2014/main" id="{AFCB0271-7066-4E66-BF66-5E8C92DE569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EE13EDF-743B-474F-AF25-D22DF5DC7C0A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56" name="Circle: Hollow 55">
                  <a:extLst>
                    <a:ext uri="{FF2B5EF4-FFF2-40B4-BE49-F238E27FC236}">
                      <a16:creationId xmlns:a16="http://schemas.microsoft.com/office/drawing/2014/main" id="{43CB2E59-AB7D-4DBD-B5BE-CFDCF7075D3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BF5EDFB-6F20-487C-A71A-0F195EAD4C8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58" name="Circle: Hollow 57">
                    <a:extLst>
                      <a:ext uri="{FF2B5EF4-FFF2-40B4-BE49-F238E27FC236}">
                        <a16:creationId xmlns:a16="http://schemas.microsoft.com/office/drawing/2014/main" id="{D4E47D81-0DA6-4947-8632-96D81736D13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Arc 58">
                    <a:extLst>
                      <a:ext uri="{FF2B5EF4-FFF2-40B4-BE49-F238E27FC236}">
                        <a16:creationId xmlns:a16="http://schemas.microsoft.com/office/drawing/2014/main" id="{601661AB-7838-4EB9-AAF5-63F42CD5C01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81CCF95-B915-42AB-911E-AEE1959FD09F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52" name="Circle: Hollow 51">
                  <a:extLst>
                    <a:ext uri="{FF2B5EF4-FFF2-40B4-BE49-F238E27FC236}">
                      <a16:creationId xmlns:a16="http://schemas.microsoft.com/office/drawing/2014/main" id="{019AE624-7043-4ECF-B129-B64C35DF502B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C8C9FE1E-4C11-45C2-9B50-75D7AAB3A1F4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54" name="Circle: Hollow 53">
                    <a:extLst>
                      <a:ext uri="{FF2B5EF4-FFF2-40B4-BE49-F238E27FC236}">
                        <a16:creationId xmlns:a16="http://schemas.microsoft.com/office/drawing/2014/main" id="{8F43BAE3-4CF0-4757-970D-375EA4DA11D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Arc 54">
                    <a:extLst>
                      <a:ext uri="{FF2B5EF4-FFF2-40B4-BE49-F238E27FC236}">
                        <a16:creationId xmlns:a16="http://schemas.microsoft.com/office/drawing/2014/main" id="{3B8F958A-9C1C-4BF1-A74D-A72F1416394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5B10F43-C620-4A6E-878B-2A70D761B642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48" name="Circle: Hollow 47">
                  <a:extLst>
                    <a:ext uri="{FF2B5EF4-FFF2-40B4-BE49-F238E27FC236}">
                      <a16:creationId xmlns:a16="http://schemas.microsoft.com/office/drawing/2014/main" id="{5A2D600B-A54B-4DA8-A159-5260827740F5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DE919DA-7618-4E5F-9937-7E820F4983F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50" name="Circle: Hollow 49">
                    <a:extLst>
                      <a:ext uri="{FF2B5EF4-FFF2-40B4-BE49-F238E27FC236}">
                        <a16:creationId xmlns:a16="http://schemas.microsoft.com/office/drawing/2014/main" id="{A69569EB-9EE5-4D7A-B925-7A49E757EA2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Arc 50">
                    <a:extLst>
                      <a:ext uri="{FF2B5EF4-FFF2-40B4-BE49-F238E27FC236}">
                        <a16:creationId xmlns:a16="http://schemas.microsoft.com/office/drawing/2014/main" id="{AEF2995A-C8A5-462A-9F50-4835B726037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E8B65A7-D797-454E-9194-DC42CDFDFF42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44" name="Circle: Hollow 43">
                  <a:extLst>
                    <a:ext uri="{FF2B5EF4-FFF2-40B4-BE49-F238E27FC236}">
                      <a16:creationId xmlns:a16="http://schemas.microsoft.com/office/drawing/2014/main" id="{E00B14CD-F65E-4013-AAC8-5B64CB26F59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244F5BE-897D-4A1E-9822-D0F78100BFC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46" name="Circle: Hollow 45">
                    <a:extLst>
                      <a:ext uri="{FF2B5EF4-FFF2-40B4-BE49-F238E27FC236}">
                        <a16:creationId xmlns:a16="http://schemas.microsoft.com/office/drawing/2014/main" id="{0E374721-3DDE-4ABB-B2CA-79F2D9D91EC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Arc 46">
                    <a:extLst>
                      <a:ext uri="{FF2B5EF4-FFF2-40B4-BE49-F238E27FC236}">
                        <a16:creationId xmlns:a16="http://schemas.microsoft.com/office/drawing/2014/main" id="{F3913BE2-162C-48BE-AFF1-06923ABAB6B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95CB4A-AEFF-4718-AAA0-40594E1186A6}"/>
                </a:ext>
              </a:extLst>
            </p:cNvPr>
            <p:cNvGrpSpPr/>
            <p:nvPr/>
          </p:nvGrpSpPr>
          <p:grpSpPr>
            <a:xfrm rot="2922498">
              <a:off x="3240382" y="597354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E765181-5104-4622-B140-75A2BDCF10F6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35" name="Circle: Hollow 34">
                  <a:extLst>
                    <a:ext uri="{FF2B5EF4-FFF2-40B4-BE49-F238E27FC236}">
                      <a16:creationId xmlns:a16="http://schemas.microsoft.com/office/drawing/2014/main" id="{11759A9A-3AC2-46E6-B551-6E01E82D01B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AB604E9B-E55C-44B9-A3EE-06900074E6F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37" name="Circle: Hollow 36">
                    <a:extLst>
                      <a:ext uri="{FF2B5EF4-FFF2-40B4-BE49-F238E27FC236}">
                        <a16:creationId xmlns:a16="http://schemas.microsoft.com/office/drawing/2014/main" id="{F17B4300-F660-4192-B83E-06CEF0E21AE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" name="Arc 37">
                    <a:extLst>
                      <a:ext uri="{FF2B5EF4-FFF2-40B4-BE49-F238E27FC236}">
                        <a16:creationId xmlns:a16="http://schemas.microsoft.com/office/drawing/2014/main" id="{F218275E-CF9E-49A5-A2EC-48AF40561AD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6FC9C75-C448-44F4-9035-E8392BA66DD6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31" name="Circle: Hollow 30">
                  <a:extLst>
                    <a:ext uri="{FF2B5EF4-FFF2-40B4-BE49-F238E27FC236}">
                      <a16:creationId xmlns:a16="http://schemas.microsoft.com/office/drawing/2014/main" id="{D29764C2-84F6-4F78-9557-E20829C1446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E05E963B-019B-4CF1-B6B8-F1D8120B5B13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33" name="Circle: Hollow 32">
                    <a:extLst>
                      <a:ext uri="{FF2B5EF4-FFF2-40B4-BE49-F238E27FC236}">
                        <a16:creationId xmlns:a16="http://schemas.microsoft.com/office/drawing/2014/main" id="{284B5618-6422-4FA2-BAEE-2BDED2E64CD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Arc 33">
                    <a:extLst>
                      <a:ext uri="{FF2B5EF4-FFF2-40B4-BE49-F238E27FC236}">
                        <a16:creationId xmlns:a16="http://schemas.microsoft.com/office/drawing/2014/main" id="{82063001-B254-446A-9BE5-41D9AE41E54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C5B07C6-19CD-4A81-9DD8-4FF243B809CA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7" name="Circle: Hollow 26">
                  <a:extLst>
                    <a:ext uri="{FF2B5EF4-FFF2-40B4-BE49-F238E27FC236}">
                      <a16:creationId xmlns:a16="http://schemas.microsoft.com/office/drawing/2014/main" id="{EEF03A5F-5E62-4E0C-8D1B-0ACBE108504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247B371-9044-4667-86AE-0BA37CFBF13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9" name="Circle: Hollow 28">
                    <a:extLst>
                      <a:ext uri="{FF2B5EF4-FFF2-40B4-BE49-F238E27FC236}">
                        <a16:creationId xmlns:a16="http://schemas.microsoft.com/office/drawing/2014/main" id="{32743BF2-8ABB-48B6-862E-52C21213E95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Arc 29">
                    <a:extLst>
                      <a:ext uri="{FF2B5EF4-FFF2-40B4-BE49-F238E27FC236}">
                        <a16:creationId xmlns:a16="http://schemas.microsoft.com/office/drawing/2014/main" id="{1A7CA65D-2190-4F10-A19C-C2F6EB7F37D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AAEE7CD-B302-4175-8F12-319A7B510DB7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3" name="Circle: Hollow 22">
                  <a:extLst>
                    <a:ext uri="{FF2B5EF4-FFF2-40B4-BE49-F238E27FC236}">
                      <a16:creationId xmlns:a16="http://schemas.microsoft.com/office/drawing/2014/main" id="{19E87C4F-E1A3-408A-AAA8-FBCFFF5B92A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231B35EF-A213-41C3-857E-C80AB5DF4D9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5" name="Circle: Hollow 24">
                    <a:extLst>
                      <a:ext uri="{FF2B5EF4-FFF2-40B4-BE49-F238E27FC236}">
                        <a16:creationId xmlns:a16="http://schemas.microsoft.com/office/drawing/2014/main" id="{302B9AF9-DBB6-4848-8327-35D16BE3B17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Arc 25">
                    <a:extLst>
                      <a:ext uri="{FF2B5EF4-FFF2-40B4-BE49-F238E27FC236}">
                        <a16:creationId xmlns:a16="http://schemas.microsoft.com/office/drawing/2014/main" id="{472945E0-448C-40C2-BC6C-3626F5F2628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404B6D0-6900-4362-9D5B-56ABF5069EE9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9" name="Circle: Hollow 18">
                  <a:extLst>
                    <a:ext uri="{FF2B5EF4-FFF2-40B4-BE49-F238E27FC236}">
                      <a16:creationId xmlns:a16="http://schemas.microsoft.com/office/drawing/2014/main" id="{AC7B72CC-F60F-457D-8511-14B022C00AC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A3F19D5-E493-467B-B6D0-463088E1300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1" name="Circle: Hollow 20">
                    <a:extLst>
                      <a:ext uri="{FF2B5EF4-FFF2-40B4-BE49-F238E27FC236}">
                        <a16:creationId xmlns:a16="http://schemas.microsoft.com/office/drawing/2014/main" id="{35B477BD-B3B1-4381-AEE9-22F808BD295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Arc 21">
                    <a:extLst>
                      <a:ext uri="{FF2B5EF4-FFF2-40B4-BE49-F238E27FC236}">
                        <a16:creationId xmlns:a16="http://schemas.microsoft.com/office/drawing/2014/main" id="{D54142EA-289B-44DA-A0B6-57B5221F669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0824BA0-CB53-4B5F-A2E8-6B01A5ED7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07" t="9643" r="30052" b="12318"/>
          <a:stretch/>
        </p:blipFill>
        <p:spPr>
          <a:xfrm rot="5400000">
            <a:off x="4838896" y="859359"/>
            <a:ext cx="2514206" cy="26504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732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8B948-0C07-4F4F-8DB9-D889E160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B1C-943B-4C10-9335-DAEEE480916D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ACF20-08E2-4ABE-BD42-91FDD86B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11245-6AE8-4D2A-AA9D-038D310F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2</a:t>
            </a:fld>
            <a:endParaRPr lang="en-US"/>
          </a:p>
        </p:txBody>
      </p:sp>
      <p:sp>
        <p:nvSpPr>
          <p:cNvPr id="5" name="16-Point Star 1">
            <a:extLst>
              <a:ext uri="{FF2B5EF4-FFF2-40B4-BE49-F238E27FC236}">
                <a16:creationId xmlns:a16="http://schemas.microsoft.com/office/drawing/2014/main" id="{DBC08443-2292-4DE2-AD9A-00F04CC37FF3}"/>
              </a:ext>
            </a:extLst>
          </p:cNvPr>
          <p:cNvSpPr/>
          <p:nvPr/>
        </p:nvSpPr>
        <p:spPr>
          <a:xfrm>
            <a:off x="3848100" y="116396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CF415-DEC2-4F66-B87B-CD759B52A268}"/>
              </a:ext>
            </a:extLst>
          </p:cNvPr>
          <p:cNvSpPr/>
          <p:nvPr/>
        </p:nvSpPr>
        <p:spPr>
          <a:xfrm>
            <a:off x="1257300" y="284036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9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450825" y="2135238"/>
            <a:ext cx="929034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bn-IN" sz="30000" b="1" spc="50" dirty="0">
                <a:ln w="11430">
                  <a:solidFill>
                    <a:srgbClr val="FF00FF"/>
                  </a:solidFill>
                </a:ln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0000" b="1" spc="50" dirty="0">
              <a:ln w="11430">
                <a:solidFill>
                  <a:srgbClr val="FF00FF"/>
                </a:solidFill>
              </a:ln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18BD-CFEF-45DB-AE64-2B86C0B71B84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39A66-869D-4585-93BE-60F90764E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90" y="980728"/>
            <a:ext cx="1634420" cy="191683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8945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মেশিনারী-১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4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620062" cy="2000548"/>
            <a:chOff x="671103" y="4099084"/>
            <a:chExt cx="4620062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5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7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6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57642" y="453512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0801F70-9305-4B50-91A0-5CD0D244839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5626057" y="1037965"/>
            <a:ext cx="870721" cy="56733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DEE9085-370B-83FF-9BC7-9790F049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5244-5D99-4839-80FE-361C0BA61379}" type="datetime8">
              <a:rPr lang="bn-BD" smtClean="0"/>
              <a:t>29 মে., 26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0D8FC17-CCB0-2E3B-7684-BE3971C0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3C62CD8-3CC4-6129-0D67-6A2F1104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3054" y="777478"/>
            <a:ext cx="324589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3512" y="4293096"/>
            <a:ext cx="3875749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3212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0056" y="4221088"/>
            <a:ext cx="3833734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4159-0039-4CB1-B070-4E6BE8C949AF}" type="datetime8">
              <a:rPr lang="bn-BD" smtClean="0"/>
              <a:t>29 মে., 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BBF7B-C810-4205-895C-F6C003410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700808"/>
            <a:ext cx="3888432" cy="2351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67E6B-1D55-4A8F-8BB2-A06A6C1E07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65"/>
          <a:stretch/>
        </p:blipFill>
        <p:spPr>
          <a:xfrm>
            <a:off x="1703512" y="1700808"/>
            <a:ext cx="381642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73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7712" y="983348"/>
            <a:ext cx="561657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0"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0"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0"/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3500" y="5594248"/>
            <a:ext cx="6985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32"/>
          <a:stretch/>
        </p:blipFill>
        <p:spPr>
          <a:xfrm>
            <a:off x="3020786" y="2276872"/>
            <a:ext cx="6150428" cy="2947182"/>
          </a:xfrm>
          <a:prstGeom prst="roundRect">
            <a:avLst>
              <a:gd name="adj" fmla="val 389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4354-2AED-441E-9C5B-459020CD1C6F}" type="datetime8">
              <a:rPr lang="bn-BD" smtClean="0"/>
              <a:t>29 মে., 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666900" y="1892081"/>
            <a:ext cx="8858200" cy="3347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</a:t>
            </a: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 নাম বলতে পারবে।</a:t>
            </a: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ব্যাখা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822639" y="955605"/>
            <a:ext cx="254672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05B2-8C8B-4052-9090-9D04E5D5E284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9921-2F86-47B2-B0C5-8732C1661AB9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139" y="980728"/>
            <a:ext cx="451372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37620-C49A-4E1A-9CF5-69DAC2EB3145}"/>
              </a:ext>
            </a:extLst>
          </p:cNvPr>
          <p:cNvSpPr txBox="1"/>
          <p:nvPr/>
        </p:nvSpPr>
        <p:spPr>
          <a:xfrm>
            <a:off x="551384" y="5157192"/>
            <a:ext cx="11640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মেশিনারি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ট্রেডের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49362-31EA-421E-9E63-286B7DE80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56" y="2382896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78E30B-6EED-4001-9730-BF22B7496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336750"/>
            <a:ext cx="3254896" cy="2441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B0AEFA-B218-4581-9F8A-8B31F10C7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351111"/>
            <a:ext cx="3312368" cy="241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47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591-FBDA-403B-A48A-B45165B842BB}" type="datetime8">
              <a:rPr lang="bn-BD" smtClean="0"/>
              <a:t>29 মে., 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528" y="820976"/>
            <a:ext cx="5736943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41EBE8-F35C-45C7-A71E-F8C54D945F0B}"/>
              </a:ext>
            </a:extLst>
          </p:cNvPr>
          <p:cNvGrpSpPr/>
          <p:nvPr/>
        </p:nvGrpSpPr>
        <p:grpSpPr>
          <a:xfrm>
            <a:off x="1327720" y="3719165"/>
            <a:ext cx="1944216" cy="2436763"/>
            <a:chOff x="1991544" y="3573016"/>
            <a:chExt cx="1152128" cy="1728192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D0B958-CD2D-421C-B377-00B1B95B7E07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9FCB6A-709D-411B-97A2-BE8434118DC4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উৎপাদন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DDF6048-63D3-4EFA-B540-3AB7835FB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913496"/>
            <a:ext cx="2624086" cy="18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EF43072-B229-4C1C-8A7B-8D36C7AB4113}"/>
              </a:ext>
            </a:extLst>
          </p:cNvPr>
          <p:cNvGrpSpPr/>
          <p:nvPr/>
        </p:nvGrpSpPr>
        <p:grpSpPr>
          <a:xfrm>
            <a:off x="3437892" y="3713695"/>
            <a:ext cx="1944216" cy="2436763"/>
            <a:chOff x="1991544" y="3573016"/>
            <a:chExt cx="1152128" cy="1728192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80307B4-47A0-409F-8362-5E3A46D1905A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1E9F53-5F3A-415D-AA4A-655DC9D09294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পোল্ট্রি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482ABB-3BBB-48ED-BFDE-67318D025DFC}"/>
              </a:ext>
            </a:extLst>
          </p:cNvPr>
          <p:cNvGrpSpPr/>
          <p:nvPr/>
        </p:nvGrpSpPr>
        <p:grpSpPr>
          <a:xfrm>
            <a:off x="5548064" y="3715063"/>
            <a:ext cx="1944216" cy="2436763"/>
            <a:chOff x="1991544" y="3573016"/>
            <a:chExt cx="1152128" cy="1728192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E1023BE-E521-4F28-BAF5-7D3D098A4EA0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D1227EC-B7E1-4EDB-B119-8C3910802206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ডেইরী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508EC6-B357-4D66-BFAC-6C0B945E31F6}"/>
              </a:ext>
            </a:extLst>
          </p:cNvPr>
          <p:cNvGrpSpPr/>
          <p:nvPr/>
        </p:nvGrpSpPr>
        <p:grpSpPr>
          <a:xfrm>
            <a:off x="7658236" y="3716431"/>
            <a:ext cx="1944216" cy="2436763"/>
            <a:chOff x="1991544" y="3573016"/>
            <a:chExt cx="1152128" cy="1728192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D52072D-96BD-4488-869B-2A9D12B819E0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49825-779E-4002-B814-8A8737A358CB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মৎস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892C1EF-E35E-4047-9597-8681F461FB6C}"/>
              </a:ext>
            </a:extLst>
          </p:cNvPr>
          <p:cNvGrpSpPr/>
          <p:nvPr/>
        </p:nvGrpSpPr>
        <p:grpSpPr>
          <a:xfrm>
            <a:off x="9768408" y="3717799"/>
            <a:ext cx="1944216" cy="2436763"/>
            <a:chOff x="1991544" y="3573016"/>
            <a:chExt cx="1152128" cy="1728192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4601BED-053E-4313-A27B-752F5AC48373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2DF2A55-FAD4-4316-9445-5AEC34F581EF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পরিবহণ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C6E8C5F-0AA1-42FA-A08A-14A50F19F8EC}"/>
              </a:ext>
            </a:extLst>
          </p:cNvPr>
          <p:cNvSpPr/>
          <p:nvPr/>
        </p:nvSpPr>
        <p:spPr>
          <a:xfrm>
            <a:off x="0" y="3569680"/>
            <a:ext cx="12192000" cy="43204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696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7 0.00023 L 0.22917 -0.01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-0.01019 L 0.38868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68 0.00023 L 0.5599 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99 0.00023 L 0.71342 -0.010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AnalogousFromLightSeed_2SEEDS">
      <a:dk1>
        <a:srgbClr val="000000"/>
      </a:dk1>
      <a:lt1>
        <a:srgbClr val="FFFFFF"/>
      </a:lt1>
      <a:dk2>
        <a:srgbClr val="3C3122"/>
      </a:dk2>
      <a:lt2>
        <a:srgbClr val="E2E5E8"/>
      </a:lt2>
      <a:accent1>
        <a:srgbClr val="CB9851"/>
      </a:accent1>
      <a:accent2>
        <a:srgbClr val="DA8C7C"/>
      </a:accent2>
      <a:accent3>
        <a:srgbClr val="A5A561"/>
      </a:accent3>
      <a:accent4>
        <a:srgbClr val="54AEAF"/>
      </a:accent4>
      <a:accent5>
        <a:srgbClr val="6BA7D5"/>
      </a:accent5>
      <a:accent6>
        <a:srgbClr val="6576D3"/>
      </a:accent6>
      <a:hlink>
        <a:srgbClr val="6582AC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474C30-5CBF-4696-8E39-32CB5F13C0BB}" vid="{C3F3E4F6-E506-4675-BEAC-071968C578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419</TotalTime>
  <Words>344</Words>
  <Application>Microsoft Office PowerPoint</Application>
  <PresentationFormat>Widescreen</PresentationFormat>
  <Paragraphs>108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Neue Haas Grotesk Text Pro</vt:lpstr>
      <vt:lpstr>NikoshBAN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Engr. Md. Shofi Uddin</cp:lastModifiedBy>
  <cp:revision>44</cp:revision>
  <dcterms:created xsi:type="dcterms:W3CDTF">2016-05-22T06:56:19Z</dcterms:created>
  <dcterms:modified xsi:type="dcterms:W3CDTF">2026-05-29T09:15:36Z</dcterms:modified>
</cp:coreProperties>
</file>