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60" r:id="rId5"/>
    <p:sldId id="290" r:id="rId6"/>
    <p:sldId id="291" r:id="rId7"/>
    <p:sldId id="261" r:id="rId8"/>
    <p:sldId id="263" r:id="rId9"/>
    <p:sldId id="298" r:id="rId10"/>
    <p:sldId id="299" r:id="rId11"/>
    <p:sldId id="306" r:id="rId12"/>
    <p:sldId id="303" r:id="rId13"/>
    <p:sldId id="308" r:id="rId14"/>
    <p:sldId id="317" r:id="rId15"/>
    <p:sldId id="311" r:id="rId16"/>
    <p:sldId id="312" r:id="rId17"/>
    <p:sldId id="313" r:id="rId18"/>
    <p:sldId id="307" r:id="rId19"/>
    <p:sldId id="319" r:id="rId20"/>
    <p:sldId id="318" r:id="rId21"/>
    <p:sldId id="294" r:id="rId22"/>
    <p:sldId id="320" r:id="rId23"/>
    <p:sldId id="316" r:id="rId24"/>
    <p:sldId id="28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FZl5alLCHbFdT+aNucPpyA==" hashData="Ricy80Hg1njENkHNOgL3AlBXpE7fY7KgTj73/gh1ghsQptRNTN0XnXuUl//WVdyCVIc1+weR39OuAYmYxSf4y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A5EDC1-C6CD-4061-A2A5-C4E119B5194E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8D5E2A-7CAD-4A49-B2F8-EECED978A99D}">
      <dgm:prSet phldrT="[Text]" custT="1"/>
      <dgm:spPr>
        <a:solidFill>
          <a:srgbClr val="002060"/>
        </a:solidFill>
      </dgm:spPr>
      <dgm:t>
        <a:bodyPr/>
        <a:lstStyle/>
        <a:p>
          <a:pPr algn="ctr"/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</a:p>
      </dgm:t>
    </dgm:pt>
    <dgm:pt modelId="{DCF6E08B-7E2E-4CF9-AF08-41879CF7C31B}" type="parTrans" cxnId="{94670BB2-1D43-4066-8F1F-FEB914924623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6372A5-100F-41DF-9F30-B0B7C63CDA78}" type="sibTrans" cxnId="{94670BB2-1D43-4066-8F1F-FEB914924623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C67BB6-2DE7-4882-B99E-3FA479B7064D}">
      <dgm:prSet phldrT="[Text]" custT="1"/>
      <dgm:spPr/>
      <dgm:t>
        <a:bodyPr/>
        <a:lstStyle/>
        <a:p>
          <a:pPr algn="l"/>
          <a:r>
            <a:rPr lang="en-US" sz="2800" b="1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ইচ্ছামতী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F978B9A5-6847-417A-8982-28528B3917BF}" type="parTrans" cxnId="{08CB0517-1606-4569-BD19-E41F09A2EEFC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8B29EA-B3ED-4581-8CBC-7689649FCF4B}" type="sibTrans" cxnId="{08CB0517-1606-4569-BD19-E41F09A2EEFC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54DC9E-EFEC-4DE2-83B6-1F0D1D04968A}">
      <dgm:prSet phldrT="[Text]" custT="1"/>
      <dgm:spPr/>
      <dgm:t>
        <a:bodyPr/>
        <a:lstStyle/>
        <a:p>
          <a:pPr algn="l"/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মনের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ইচ্ছা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F7091894-30CB-4E58-AEB0-2F7A0ABF3C8B}" type="parTrans" cxnId="{E250902C-E8F7-4500-85EA-1C63B1F3D50F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1D6FD1-E9E8-4A4B-868D-2F6451EA3633}" type="sibTrans" cxnId="{E250902C-E8F7-4500-85EA-1C63B1F3D50F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53038E-AF68-4142-A5F8-A155663B0823}">
      <dgm:prSet phldrT="[Text]" custT="1"/>
      <dgm:spPr>
        <a:solidFill>
          <a:srgbClr val="002060"/>
        </a:solidFill>
      </dgm:spPr>
      <dgm:t>
        <a:bodyPr/>
        <a:lstStyle/>
        <a:p>
          <a:pPr algn="ctr"/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</a:p>
      </dgm:t>
    </dgm:pt>
    <dgm:pt modelId="{397A007B-8573-484C-B75A-991693CF266A}" type="parTrans" cxnId="{E2A3FBCF-69D3-4E21-B437-B1AD973C7740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C6405D-52AE-483F-9F35-6A25E5E31B2F}" type="sibTrans" cxnId="{E2A3FBCF-69D3-4E21-B437-B1AD973C7740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C8A50B-3D03-45C3-B16C-858AE47008A9}">
      <dgm:prSet phldrT="[Text]" custT="1"/>
      <dgm:spPr/>
      <dgm:t>
        <a:bodyPr/>
        <a:lstStyle/>
        <a:p>
          <a:pPr algn="l"/>
          <a:r>
            <a:rPr lang="en-US" sz="2800" b="1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দখিন</a:t>
          </a:r>
          <a:r>
            <a: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967F3F18-C7F0-4650-AAC0-A79934116925}" type="parTrans" cxnId="{0BD0C3FC-5C25-4226-BF0D-8AE3B731AA96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2374FF-3D73-4523-A731-DF8D412FF207}" type="sibTrans" cxnId="{0BD0C3FC-5C25-4226-BF0D-8AE3B731AA96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BEFFE3-7313-4B85-8729-D8B572CAEFEA}">
      <dgm:prSet phldrT="[Text]" custT="1"/>
      <dgm:spPr/>
      <dgm:t>
        <a:bodyPr/>
        <a:lstStyle/>
        <a:p>
          <a:pPr algn="l"/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দক্ষিন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দিক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2AE6B849-8E48-4599-98BF-2F9CC1D41330}" type="parTrans" cxnId="{13F551C2-4E55-4F27-91FF-539D084D3C49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C185A2-E378-4E98-A497-B6BD0DB13936}" type="sibTrans" cxnId="{13F551C2-4E55-4F27-91FF-539D084D3C49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586177-A0EA-4A1F-BCA1-01E826DF46D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</a:p>
      </dgm:t>
    </dgm:pt>
    <dgm:pt modelId="{0FABECE6-D7EC-4279-A883-C1A363471027}" type="parTrans" cxnId="{8E2EAA47-A3D2-4BE6-ADA3-246C2DE7EEAE}">
      <dgm:prSet/>
      <dgm:spPr/>
      <dgm:t>
        <a:bodyPr/>
        <a:lstStyle/>
        <a:p>
          <a:endParaRPr lang="en-US" sz="1600" b="1"/>
        </a:p>
      </dgm:t>
    </dgm:pt>
    <dgm:pt modelId="{E722ABD6-24D0-4E47-A94A-099C2E4B64E9}" type="sibTrans" cxnId="{8E2EAA47-A3D2-4BE6-ADA3-246C2DE7EEAE}">
      <dgm:prSet/>
      <dgm:spPr/>
      <dgm:t>
        <a:bodyPr/>
        <a:lstStyle/>
        <a:p>
          <a:endParaRPr lang="en-US" sz="1600" b="1"/>
        </a:p>
      </dgm:t>
    </dgm:pt>
    <dgm:pt modelId="{9BEBB58B-84A8-4B20-A1B7-FE0BD9C56F0B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বায়ে</a:t>
          </a:r>
          <a:r>
            <a: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</a:p>
      </dgm:t>
    </dgm:pt>
    <dgm:pt modelId="{26D8E69D-169E-4B73-8642-F79C955CB6FE}" type="parTrans" cxnId="{E38D3113-3EA3-4DDD-9EB1-0B7774C2D8CF}">
      <dgm:prSet/>
      <dgm:spPr/>
      <dgm:t>
        <a:bodyPr/>
        <a:lstStyle/>
        <a:p>
          <a:endParaRPr lang="en-US" sz="1600" b="1"/>
        </a:p>
      </dgm:t>
    </dgm:pt>
    <dgm:pt modelId="{5B783DEC-E9C7-4606-8D14-9ED06D1BC13A}" type="sibTrans" cxnId="{E38D3113-3EA3-4DDD-9EB1-0B7774C2D8CF}">
      <dgm:prSet/>
      <dgm:spPr/>
      <dgm:t>
        <a:bodyPr/>
        <a:lstStyle/>
        <a:p>
          <a:endParaRPr lang="en-US" sz="1600" b="1"/>
        </a:p>
      </dgm:t>
    </dgm:pt>
    <dgm:pt modelId="{2AFC84D1-CEA8-462A-827A-58EC86FE0AA8}">
      <dgm:prSet phldrT="[Text]" custT="1"/>
      <dgm:spPr/>
      <dgm:t>
        <a:bodyPr/>
        <a:lstStyle/>
        <a:p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বাম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পাশে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88C9013F-7346-4FF9-9967-36E235B079DE}" type="parTrans" cxnId="{6DBAB538-7A56-4B0F-8FFE-D7D585F6D3AD}">
      <dgm:prSet/>
      <dgm:spPr/>
      <dgm:t>
        <a:bodyPr/>
        <a:lstStyle/>
        <a:p>
          <a:endParaRPr lang="en-US" sz="1600" b="1"/>
        </a:p>
      </dgm:t>
    </dgm:pt>
    <dgm:pt modelId="{6D89C53A-DF9E-4E90-81C6-E927B8AFE57B}" type="sibTrans" cxnId="{6DBAB538-7A56-4B0F-8FFE-D7D585F6D3AD}">
      <dgm:prSet/>
      <dgm:spPr/>
      <dgm:t>
        <a:bodyPr/>
        <a:lstStyle/>
        <a:p>
          <a:endParaRPr lang="en-US" sz="1600" b="1"/>
        </a:p>
      </dgm:t>
    </dgm:pt>
    <dgm:pt modelId="{31D4CB5A-421E-4938-B478-9AE968E52A04}" type="pres">
      <dgm:prSet presAssocID="{85A5EDC1-C6CD-4061-A2A5-C4E119B5194E}" presName="linearFlow" presStyleCnt="0">
        <dgm:presLayoutVars>
          <dgm:dir/>
          <dgm:animLvl val="lvl"/>
          <dgm:resizeHandles val="exact"/>
        </dgm:presLayoutVars>
      </dgm:prSet>
      <dgm:spPr/>
    </dgm:pt>
    <dgm:pt modelId="{A314A5BF-A107-4795-B0E6-64BD6DD6A4E5}" type="pres">
      <dgm:prSet presAssocID="{F28D5E2A-7CAD-4A49-B2F8-EECED978A99D}" presName="composite" presStyleCnt="0"/>
      <dgm:spPr/>
    </dgm:pt>
    <dgm:pt modelId="{F18F1918-8D95-4693-A52A-FD9D2BC1D786}" type="pres">
      <dgm:prSet presAssocID="{F28D5E2A-7CAD-4A49-B2F8-EECED978A99D}" presName="parentText" presStyleLbl="alignNode1" presStyleIdx="0" presStyleCnt="3" custScaleX="96285" custLinFactNeighborY="-54">
        <dgm:presLayoutVars>
          <dgm:chMax val="1"/>
          <dgm:bulletEnabled val="1"/>
        </dgm:presLayoutVars>
      </dgm:prSet>
      <dgm:spPr/>
    </dgm:pt>
    <dgm:pt modelId="{9935D00E-67F7-4A9D-B509-96B034151359}" type="pres">
      <dgm:prSet presAssocID="{F28D5E2A-7CAD-4A49-B2F8-EECED978A99D}" presName="descendantText" presStyleLbl="alignAcc1" presStyleIdx="0" presStyleCnt="3" custScaleX="96542" custScaleY="100000" custLinFactNeighborX="-1876" custLinFactNeighborY="4364">
        <dgm:presLayoutVars>
          <dgm:bulletEnabled val="1"/>
        </dgm:presLayoutVars>
      </dgm:prSet>
      <dgm:spPr/>
    </dgm:pt>
    <dgm:pt modelId="{635E0151-8E46-4687-BE78-737BC29B0D5D}" type="pres">
      <dgm:prSet presAssocID="{C26372A5-100F-41DF-9F30-B0B7C63CDA78}" presName="sp" presStyleCnt="0"/>
      <dgm:spPr/>
    </dgm:pt>
    <dgm:pt modelId="{67705D10-F3D1-4220-B173-4E4E56A6D28E}" type="pres">
      <dgm:prSet presAssocID="{1953038E-AF68-4142-A5F8-A155663B0823}" presName="composite" presStyleCnt="0"/>
      <dgm:spPr/>
    </dgm:pt>
    <dgm:pt modelId="{3B4CB508-66EE-4B4A-9CFC-9185BCBB77DC}" type="pres">
      <dgm:prSet presAssocID="{1953038E-AF68-4142-A5F8-A155663B0823}" presName="parentText" presStyleLbl="alignNode1" presStyleIdx="1" presStyleCnt="3" custScaleX="96285" custLinFactNeighborY="-191">
        <dgm:presLayoutVars>
          <dgm:chMax val="1"/>
          <dgm:bulletEnabled val="1"/>
        </dgm:presLayoutVars>
      </dgm:prSet>
      <dgm:spPr/>
    </dgm:pt>
    <dgm:pt modelId="{4E86EDDA-793F-41EB-B114-0EE0C0F44B46}" type="pres">
      <dgm:prSet presAssocID="{1953038E-AF68-4142-A5F8-A155663B0823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87BBA44A-D129-42C8-9EDA-B4C79BF47D28}" type="pres">
      <dgm:prSet presAssocID="{03C6405D-52AE-483F-9F35-6A25E5E31B2F}" presName="sp" presStyleCnt="0"/>
      <dgm:spPr/>
    </dgm:pt>
    <dgm:pt modelId="{4754F732-B2AB-44F1-AF58-AEE4DFCF4C06}" type="pres">
      <dgm:prSet presAssocID="{FC586177-A0EA-4A1F-BCA1-01E826DF46D4}" presName="composite" presStyleCnt="0"/>
      <dgm:spPr/>
    </dgm:pt>
    <dgm:pt modelId="{1584C27D-5F25-452E-A520-AFF10844EDBC}" type="pres">
      <dgm:prSet presAssocID="{FC586177-A0EA-4A1F-BCA1-01E826DF46D4}" presName="parentText" presStyleLbl="alignNode1" presStyleIdx="2" presStyleCnt="3" custScaleX="96285" custLinFactNeighborY="-54">
        <dgm:presLayoutVars>
          <dgm:chMax val="1"/>
          <dgm:bulletEnabled val="1"/>
        </dgm:presLayoutVars>
      </dgm:prSet>
      <dgm:spPr/>
    </dgm:pt>
    <dgm:pt modelId="{B8832499-659C-4C70-88E6-F3C6D6893064}" type="pres">
      <dgm:prSet presAssocID="{FC586177-A0EA-4A1F-BCA1-01E826DF46D4}" presName="descendantText" presStyleLbl="alignAcc1" presStyleIdx="2" presStyleCnt="3" custScaleX="96542" custScaleY="100000" custLinFactNeighborX="-1876" custLinFactNeighborY="4364">
        <dgm:presLayoutVars>
          <dgm:bulletEnabled val="1"/>
        </dgm:presLayoutVars>
      </dgm:prSet>
      <dgm:spPr/>
    </dgm:pt>
  </dgm:ptLst>
  <dgm:cxnLst>
    <dgm:cxn modelId="{06D9C009-E8CA-4F14-BBE0-8B317B5B2C19}" type="presOf" srcId="{BBC8A50B-3D03-45C3-B16C-858AE47008A9}" destId="{4E86EDDA-793F-41EB-B114-0EE0C0F44B46}" srcOrd="0" destOrd="0" presId="urn:microsoft.com/office/officeart/2005/8/layout/chevron2"/>
    <dgm:cxn modelId="{87F7050A-8B9B-430B-8BC6-37C6D06E29A2}" type="presOf" srcId="{F2BEFFE3-7313-4B85-8729-D8B572CAEFEA}" destId="{4E86EDDA-793F-41EB-B114-0EE0C0F44B46}" srcOrd="0" destOrd="1" presId="urn:microsoft.com/office/officeart/2005/8/layout/chevron2"/>
    <dgm:cxn modelId="{E38D3113-3EA3-4DDD-9EB1-0B7774C2D8CF}" srcId="{FC586177-A0EA-4A1F-BCA1-01E826DF46D4}" destId="{9BEBB58B-84A8-4B20-A1B7-FE0BD9C56F0B}" srcOrd="0" destOrd="0" parTransId="{26D8E69D-169E-4B73-8642-F79C955CB6FE}" sibTransId="{5B783DEC-E9C7-4606-8D14-9ED06D1BC13A}"/>
    <dgm:cxn modelId="{08CB0517-1606-4569-BD19-E41F09A2EEFC}" srcId="{F28D5E2A-7CAD-4A49-B2F8-EECED978A99D}" destId="{06C67BB6-2DE7-4882-B99E-3FA479B7064D}" srcOrd="0" destOrd="0" parTransId="{F978B9A5-6847-417A-8982-28528B3917BF}" sibTransId="{E58B29EA-B3ED-4581-8CBC-7689649FCF4B}"/>
    <dgm:cxn modelId="{A91BEB1E-8E71-499C-A239-9E3502329735}" type="presOf" srcId="{06C67BB6-2DE7-4882-B99E-3FA479B7064D}" destId="{9935D00E-67F7-4A9D-B509-96B034151359}" srcOrd="0" destOrd="0" presId="urn:microsoft.com/office/officeart/2005/8/layout/chevron2"/>
    <dgm:cxn modelId="{E250902C-E8F7-4500-85EA-1C63B1F3D50F}" srcId="{F28D5E2A-7CAD-4A49-B2F8-EECED978A99D}" destId="{6B54DC9E-EFEC-4DE2-83B6-1F0D1D04968A}" srcOrd="1" destOrd="0" parTransId="{F7091894-30CB-4E58-AEB0-2F7A0ABF3C8B}" sibTransId="{5C1D6FD1-E9E8-4A4B-868D-2F6451EA3633}"/>
    <dgm:cxn modelId="{16BABC2C-5803-4F27-9C0A-834ED485B1AD}" type="presOf" srcId="{85A5EDC1-C6CD-4061-A2A5-C4E119B5194E}" destId="{31D4CB5A-421E-4938-B478-9AE968E52A04}" srcOrd="0" destOrd="0" presId="urn:microsoft.com/office/officeart/2005/8/layout/chevron2"/>
    <dgm:cxn modelId="{D5663E33-01A4-4D4F-8F6F-097CC2220B94}" type="presOf" srcId="{9BEBB58B-84A8-4B20-A1B7-FE0BD9C56F0B}" destId="{B8832499-659C-4C70-88E6-F3C6D6893064}" srcOrd="0" destOrd="0" presId="urn:microsoft.com/office/officeart/2005/8/layout/chevron2"/>
    <dgm:cxn modelId="{6DBAB538-7A56-4B0F-8FFE-D7D585F6D3AD}" srcId="{FC586177-A0EA-4A1F-BCA1-01E826DF46D4}" destId="{2AFC84D1-CEA8-462A-827A-58EC86FE0AA8}" srcOrd="1" destOrd="0" parTransId="{88C9013F-7346-4FF9-9967-36E235B079DE}" sibTransId="{6D89C53A-DF9E-4E90-81C6-E927B8AFE57B}"/>
    <dgm:cxn modelId="{67E34C66-B92F-4668-8741-4AEC83C74699}" type="presOf" srcId="{F28D5E2A-7CAD-4A49-B2F8-EECED978A99D}" destId="{F18F1918-8D95-4693-A52A-FD9D2BC1D786}" srcOrd="0" destOrd="0" presId="urn:microsoft.com/office/officeart/2005/8/layout/chevron2"/>
    <dgm:cxn modelId="{8E2EAA47-A3D2-4BE6-ADA3-246C2DE7EEAE}" srcId="{85A5EDC1-C6CD-4061-A2A5-C4E119B5194E}" destId="{FC586177-A0EA-4A1F-BCA1-01E826DF46D4}" srcOrd="2" destOrd="0" parTransId="{0FABECE6-D7EC-4279-A883-C1A363471027}" sibTransId="{E722ABD6-24D0-4E47-A94A-099C2E4B64E9}"/>
    <dgm:cxn modelId="{B6E16F74-2A4A-4311-BB62-3F3F3963865C}" type="presOf" srcId="{1953038E-AF68-4142-A5F8-A155663B0823}" destId="{3B4CB508-66EE-4B4A-9CFC-9185BCBB77DC}" srcOrd="0" destOrd="0" presId="urn:microsoft.com/office/officeart/2005/8/layout/chevron2"/>
    <dgm:cxn modelId="{78BC8779-D048-45D4-8CB9-662CC6B26681}" type="presOf" srcId="{2AFC84D1-CEA8-462A-827A-58EC86FE0AA8}" destId="{B8832499-659C-4C70-88E6-F3C6D6893064}" srcOrd="0" destOrd="1" presId="urn:microsoft.com/office/officeart/2005/8/layout/chevron2"/>
    <dgm:cxn modelId="{F8558480-F431-438D-B305-431ECC9F33FD}" type="presOf" srcId="{6B54DC9E-EFEC-4DE2-83B6-1F0D1D04968A}" destId="{9935D00E-67F7-4A9D-B509-96B034151359}" srcOrd="0" destOrd="1" presId="urn:microsoft.com/office/officeart/2005/8/layout/chevron2"/>
    <dgm:cxn modelId="{750D759B-56E9-48B9-9AEB-991FF05A75F1}" type="presOf" srcId="{FC586177-A0EA-4A1F-BCA1-01E826DF46D4}" destId="{1584C27D-5F25-452E-A520-AFF10844EDBC}" srcOrd="0" destOrd="0" presId="urn:microsoft.com/office/officeart/2005/8/layout/chevron2"/>
    <dgm:cxn modelId="{94670BB2-1D43-4066-8F1F-FEB914924623}" srcId="{85A5EDC1-C6CD-4061-A2A5-C4E119B5194E}" destId="{F28D5E2A-7CAD-4A49-B2F8-EECED978A99D}" srcOrd="0" destOrd="0" parTransId="{DCF6E08B-7E2E-4CF9-AF08-41879CF7C31B}" sibTransId="{C26372A5-100F-41DF-9F30-B0B7C63CDA78}"/>
    <dgm:cxn modelId="{13F551C2-4E55-4F27-91FF-539D084D3C49}" srcId="{1953038E-AF68-4142-A5F8-A155663B0823}" destId="{F2BEFFE3-7313-4B85-8729-D8B572CAEFEA}" srcOrd="1" destOrd="0" parTransId="{2AE6B849-8E48-4599-98BF-2F9CC1D41330}" sibTransId="{1AC185A2-E378-4E98-A497-B6BD0DB13936}"/>
    <dgm:cxn modelId="{E2A3FBCF-69D3-4E21-B437-B1AD973C7740}" srcId="{85A5EDC1-C6CD-4061-A2A5-C4E119B5194E}" destId="{1953038E-AF68-4142-A5F8-A155663B0823}" srcOrd="1" destOrd="0" parTransId="{397A007B-8573-484C-B75A-991693CF266A}" sibTransId="{03C6405D-52AE-483F-9F35-6A25E5E31B2F}"/>
    <dgm:cxn modelId="{0BD0C3FC-5C25-4226-BF0D-8AE3B731AA96}" srcId="{1953038E-AF68-4142-A5F8-A155663B0823}" destId="{BBC8A50B-3D03-45C3-B16C-858AE47008A9}" srcOrd="0" destOrd="0" parTransId="{967F3F18-C7F0-4650-AAC0-A79934116925}" sibTransId="{1D2374FF-3D73-4523-A731-DF8D412FF207}"/>
    <dgm:cxn modelId="{5C557869-E61F-432C-A195-4A125CCDE94C}" type="presParOf" srcId="{31D4CB5A-421E-4938-B478-9AE968E52A04}" destId="{A314A5BF-A107-4795-B0E6-64BD6DD6A4E5}" srcOrd="0" destOrd="0" presId="urn:microsoft.com/office/officeart/2005/8/layout/chevron2"/>
    <dgm:cxn modelId="{7D7EB9C9-A3FE-40F3-9278-EE7A3AB6C95D}" type="presParOf" srcId="{A314A5BF-A107-4795-B0E6-64BD6DD6A4E5}" destId="{F18F1918-8D95-4693-A52A-FD9D2BC1D786}" srcOrd="0" destOrd="0" presId="urn:microsoft.com/office/officeart/2005/8/layout/chevron2"/>
    <dgm:cxn modelId="{BBAAA6EB-B2A5-4180-A8F9-325030AD5D31}" type="presParOf" srcId="{A314A5BF-A107-4795-B0E6-64BD6DD6A4E5}" destId="{9935D00E-67F7-4A9D-B509-96B034151359}" srcOrd="1" destOrd="0" presId="urn:microsoft.com/office/officeart/2005/8/layout/chevron2"/>
    <dgm:cxn modelId="{9E293D2B-0537-410C-A5B2-6954242E01AA}" type="presParOf" srcId="{31D4CB5A-421E-4938-B478-9AE968E52A04}" destId="{635E0151-8E46-4687-BE78-737BC29B0D5D}" srcOrd="1" destOrd="0" presId="urn:microsoft.com/office/officeart/2005/8/layout/chevron2"/>
    <dgm:cxn modelId="{DAD65A31-04F6-4DAA-B929-7E8475EC45EB}" type="presParOf" srcId="{31D4CB5A-421E-4938-B478-9AE968E52A04}" destId="{67705D10-F3D1-4220-B173-4E4E56A6D28E}" srcOrd="2" destOrd="0" presId="urn:microsoft.com/office/officeart/2005/8/layout/chevron2"/>
    <dgm:cxn modelId="{39BEBA81-A277-4D7C-8BDB-C5E4CED101C9}" type="presParOf" srcId="{67705D10-F3D1-4220-B173-4E4E56A6D28E}" destId="{3B4CB508-66EE-4B4A-9CFC-9185BCBB77DC}" srcOrd="0" destOrd="0" presId="urn:microsoft.com/office/officeart/2005/8/layout/chevron2"/>
    <dgm:cxn modelId="{17D1E335-7A57-4D37-A8AD-405B15E03931}" type="presParOf" srcId="{67705D10-F3D1-4220-B173-4E4E56A6D28E}" destId="{4E86EDDA-793F-41EB-B114-0EE0C0F44B46}" srcOrd="1" destOrd="0" presId="urn:microsoft.com/office/officeart/2005/8/layout/chevron2"/>
    <dgm:cxn modelId="{35EAA45F-7340-43C1-8BFB-F62F88447096}" type="presParOf" srcId="{31D4CB5A-421E-4938-B478-9AE968E52A04}" destId="{87BBA44A-D129-42C8-9EDA-B4C79BF47D28}" srcOrd="3" destOrd="0" presId="urn:microsoft.com/office/officeart/2005/8/layout/chevron2"/>
    <dgm:cxn modelId="{7C3AE7A3-A44F-43ED-B855-E0E69DCD9C6C}" type="presParOf" srcId="{31D4CB5A-421E-4938-B478-9AE968E52A04}" destId="{4754F732-B2AB-44F1-AF58-AEE4DFCF4C06}" srcOrd="4" destOrd="0" presId="urn:microsoft.com/office/officeart/2005/8/layout/chevron2"/>
    <dgm:cxn modelId="{D4E51555-2EF8-4035-8D4A-8E55D2DBD7E5}" type="presParOf" srcId="{4754F732-B2AB-44F1-AF58-AEE4DFCF4C06}" destId="{1584C27D-5F25-452E-A520-AFF10844EDBC}" srcOrd="0" destOrd="0" presId="urn:microsoft.com/office/officeart/2005/8/layout/chevron2"/>
    <dgm:cxn modelId="{BE9962D0-E635-4D9A-ADA6-E4A1E07DBE4B}" type="presParOf" srcId="{4754F732-B2AB-44F1-AF58-AEE4DFCF4C06}" destId="{B8832499-659C-4C70-88E6-F3C6D68930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A5EDC1-C6CD-4061-A2A5-C4E119B5194E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8D5E2A-7CAD-4A49-B2F8-EECED978A99D}">
      <dgm:prSet phldrT="[Text]" custT="1"/>
      <dgm:spPr>
        <a:solidFill>
          <a:srgbClr val="002060"/>
        </a:solidFill>
      </dgm:spPr>
      <dgm:t>
        <a:bodyPr/>
        <a:lstStyle/>
        <a:p>
          <a:pPr algn="ctr"/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</a:p>
      </dgm:t>
    </dgm:pt>
    <dgm:pt modelId="{DCF6E08B-7E2E-4CF9-AF08-41879CF7C31B}" type="parTrans" cxnId="{94670BB2-1D43-4066-8F1F-FEB914924623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6372A5-100F-41DF-9F30-B0B7C63CDA78}" type="sibTrans" cxnId="{94670BB2-1D43-4066-8F1F-FEB914924623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C67BB6-2DE7-4882-B99E-3FA479B7064D}">
      <dgm:prSet phldrT="[Text]" custT="1"/>
      <dgm:spPr/>
      <dgm:t>
        <a:bodyPr/>
        <a:lstStyle/>
        <a:p>
          <a:pPr algn="l"/>
          <a:r>
            <a:rPr lang="en-US" sz="2800" b="1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সন্ধ্যা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</a:p>
      </dgm:t>
    </dgm:pt>
    <dgm:pt modelId="{F978B9A5-6847-417A-8982-28528B3917BF}" type="parTrans" cxnId="{08CB0517-1606-4569-BD19-E41F09A2EEFC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8B29EA-B3ED-4581-8CBC-7689649FCF4B}" type="sibTrans" cxnId="{08CB0517-1606-4569-BD19-E41F09A2EEFC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54DC9E-EFEC-4DE2-83B6-1F0D1D04968A}">
      <dgm:prSet phldrT="[Text]" custT="1"/>
      <dgm:spPr/>
      <dgm:t>
        <a:bodyPr/>
        <a:lstStyle/>
        <a:p>
          <a:pPr algn="l"/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সাঁজের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বেলা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F7091894-30CB-4E58-AEB0-2F7A0ABF3C8B}" type="parTrans" cxnId="{E250902C-E8F7-4500-85EA-1C63B1F3D50F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1D6FD1-E9E8-4A4B-868D-2F6451EA3633}" type="sibTrans" cxnId="{E250902C-E8F7-4500-85EA-1C63B1F3D50F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953038E-AF68-4142-A5F8-A155663B0823}">
      <dgm:prSet phldrT="[Text]" custT="1"/>
      <dgm:spPr>
        <a:solidFill>
          <a:srgbClr val="002060"/>
        </a:solidFill>
      </dgm:spPr>
      <dgm:t>
        <a:bodyPr/>
        <a:lstStyle/>
        <a:p>
          <a:pPr algn="ctr"/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</a:p>
      </dgm:t>
    </dgm:pt>
    <dgm:pt modelId="{397A007B-8573-484C-B75A-991693CF266A}" type="parTrans" cxnId="{E2A3FBCF-69D3-4E21-B437-B1AD973C7740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C6405D-52AE-483F-9F35-6A25E5E31B2F}" type="sibTrans" cxnId="{E2A3FBCF-69D3-4E21-B437-B1AD973C7740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C8A50B-3D03-45C3-B16C-858AE47008A9}">
      <dgm:prSet phldrT="[Text]" custT="1"/>
      <dgm:spPr/>
      <dgm:t>
        <a:bodyPr/>
        <a:lstStyle/>
        <a:p>
          <a:pPr algn="l"/>
          <a:r>
            <a:rPr lang="en-US" sz="2800" b="1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কইবো</a:t>
          </a:r>
          <a:r>
            <a: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967F3F18-C7F0-4650-AAC0-A79934116925}" type="parTrans" cxnId="{0BD0C3FC-5C25-4226-BF0D-8AE3B731AA96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D2374FF-3D73-4523-A731-DF8D412FF207}" type="sibTrans" cxnId="{0BD0C3FC-5C25-4226-BF0D-8AE3B731AA96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BEFFE3-7313-4B85-8729-D8B572CAEFEA}">
      <dgm:prSet phldrT="[Text]" custT="1"/>
      <dgm:spPr/>
      <dgm:t>
        <a:bodyPr/>
        <a:lstStyle/>
        <a:p>
          <a:pPr algn="l"/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বলবো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2AE6B849-8E48-4599-98BF-2F9CC1D41330}" type="parTrans" cxnId="{13F551C2-4E55-4F27-91FF-539D084D3C49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C185A2-E378-4E98-A497-B6BD0DB13936}" type="sibTrans" cxnId="{13F551C2-4E55-4F27-91FF-539D084D3C49}">
      <dgm:prSet/>
      <dgm:spPr/>
      <dgm:t>
        <a:bodyPr/>
        <a:lstStyle/>
        <a:p>
          <a:pPr algn="ctr"/>
          <a:endParaRPr lang="en-US" sz="20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586177-A0EA-4A1F-BCA1-01E826DF46D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200" b="1" dirty="0"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</a:p>
      </dgm:t>
    </dgm:pt>
    <dgm:pt modelId="{0FABECE6-D7EC-4279-A883-C1A363471027}" type="parTrans" cxnId="{8E2EAA47-A3D2-4BE6-ADA3-246C2DE7EEAE}">
      <dgm:prSet/>
      <dgm:spPr/>
      <dgm:t>
        <a:bodyPr/>
        <a:lstStyle/>
        <a:p>
          <a:endParaRPr lang="en-US" sz="1600" b="1"/>
        </a:p>
      </dgm:t>
    </dgm:pt>
    <dgm:pt modelId="{E722ABD6-24D0-4E47-A94A-099C2E4B64E9}" type="sibTrans" cxnId="{8E2EAA47-A3D2-4BE6-ADA3-246C2DE7EEAE}">
      <dgm:prSet/>
      <dgm:spPr/>
      <dgm:t>
        <a:bodyPr/>
        <a:lstStyle/>
        <a:p>
          <a:endParaRPr lang="en-US" sz="1600" b="1"/>
        </a:p>
      </dgm:t>
    </dgm:pt>
    <dgm:pt modelId="{9BEBB58B-84A8-4B20-A1B7-FE0BD9C56F0B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আধেক</a:t>
          </a:r>
          <a:r>
            <a:rPr lang="en-US" sz="2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26D8E69D-169E-4B73-8642-F79C955CB6FE}" type="parTrans" cxnId="{E38D3113-3EA3-4DDD-9EB1-0B7774C2D8CF}">
      <dgm:prSet/>
      <dgm:spPr/>
      <dgm:t>
        <a:bodyPr/>
        <a:lstStyle/>
        <a:p>
          <a:endParaRPr lang="en-US" sz="1600" b="1"/>
        </a:p>
      </dgm:t>
    </dgm:pt>
    <dgm:pt modelId="{5B783DEC-E9C7-4606-8D14-9ED06D1BC13A}" type="sibTrans" cxnId="{E38D3113-3EA3-4DDD-9EB1-0B7774C2D8CF}">
      <dgm:prSet/>
      <dgm:spPr/>
      <dgm:t>
        <a:bodyPr/>
        <a:lstStyle/>
        <a:p>
          <a:endParaRPr lang="en-US" sz="1600" b="1"/>
        </a:p>
      </dgm:t>
    </dgm:pt>
    <dgm:pt modelId="{2AFC84D1-CEA8-462A-827A-58EC86FE0AA8}">
      <dgm:prSet phldrT="[Text]" custT="1"/>
      <dgm:spPr/>
      <dgm:t>
        <a:bodyPr/>
        <a:lstStyle/>
        <a:p>
          <a:r>
            <a:rPr lang="en-US" sz="2800" b="1" dirty="0" err="1">
              <a:latin typeface="NikoshBAN" panose="02000000000000000000" pitchFamily="2" charset="0"/>
              <a:cs typeface="NikoshBAN" panose="02000000000000000000" pitchFamily="2" charset="0"/>
            </a:rPr>
            <a:t>অর্ধেক</a:t>
          </a:r>
          <a:r>
            <a:rPr lang="en-US" sz="2800" b="1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gm:t>
    </dgm:pt>
    <dgm:pt modelId="{88C9013F-7346-4FF9-9967-36E235B079DE}" type="parTrans" cxnId="{6DBAB538-7A56-4B0F-8FFE-D7D585F6D3AD}">
      <dgm:prSet/>
      <dgm:spPr/>
      <dgm:t>
        <a:bodyPr/>
        <a:lstStyle/>
        <a:p>
          <a:endParaRPr lang="en-US" sz="1600" b="1"/>
        </a:p>
      </dgm:t>
    </dgm:pt>
    <dgm:pt modelId="{6D89C53A-DF9E-4E90-81C6-E927B8AFE57B}" type="sibTrans" cxnId="{6DBAB538-7A56-4B0F-8FFE-D7D585F6D3AD}">
      <dgm:prSet/>
      <dgm:spPr/>
      <dgm:t>
        <a:bodyPr/>
        <a:lstStyle/>
        <a:p>
          <a:endParaRPr lang="en-US" sz="1600" b="1"/>
        </a:p>
      </dgm:t>
    </dgm:pt>
    <dgm:pt modelId="{31D4CB5A-421E-4938-B478-9AE968E52A04}" type="pres">
      <dgm:prSet presAssocID="{85A5EDC1-C6CD-4061-A2A5-C4E119B5194E}" presName="linearFlow" presStyleCnt="0">
        <dgm:presLayoutVars>
          <dgm:dir/>
          <dgm:animLvl val="lvl"/>
          <dgm:resizeHandles val="exact"/>
        </dgm:presLayoutVars>
      </dgm:prSet>
      <dgm:spPr/>
    </dgm:pt>
    <dgm:pt modelId="{A314A5BF-A107-4795-B0E6-64BD6DD6A4E5}" type="pres">
      <dgm:prSet presAssocID="{F28D5E2A-7CAD-4A49-B2F8-EECED978A99D}" presName="composite" presStyleCnt="0"/>
      <dgm:spPr/>
    </dgm:pt>
    <dgm:pt modelId="{F18F1918-8D95-4693-A52A-FD9D2BC1D786}" type="pres">
      <dgm:prSet presAssocID="{F28D5E2A-7CAD-4A49-B2F8-EECED978A99D}" presName="parentText" presStyleLbl="alignNode1" presStyleIdx="0" presStyleCnt="3" custScaleX="96285" custLinFactNeighborY="-54">
        <dgm:presLayoutVars>
          <dgm:chMax val="1"/>
          <dgm:bulletEnabled val="1"/>
        </dgm:presLayoutVars>
      </dgm:prSet>
      <dgm:spPr/>
    </dgm:pt>
    <dgm:pt modelId="{9935D00E-67F7-4A9D-B509-96B034151359}" type="pres">
      <dgm:prSet presAssocID="{F28D5E2A-7CAD-4A49-B2F8-EECED978A99D}" presName="descendantText" presStyleLbl="alignAcc1" presStyleIdx="0" presStyleCnt="3" custScaleX="96542" custScaleY="100000" custLinFactNeighborX="-1876" custLinFactNeighborY="4364">
        <dgm:presLayoutVars>
          <dgm:bulletEnabled val="1"/>
        </dgm:presLayoutVars>
      </dgm:prSet>
      <dgm:spPr/>
    </dgm:pt>
    <dgm:pt modelId="{635E0151-8E46-4687-BE78-737BC29B0D5D}" type="pres">
      <dgm:prSet presAssocID="{C26372A5-100F-41DF-9F30-B0B7C63CDA78}" presName="sp" presStyleCnt="0"/>
      <dgm:spPr/>
    </dgm:pt>
    <dgm:pt modelId="{67705D10-F3D1-4220-B173-4E4E56A6D28E}" type="pres">
      <dgm:prSet presAssocID="{1953038E-AF68-4142-A5F8-A155663B0823}" presName="composite" presStyleCnt="0"/>
      <dgm:spPr/>
    </dgm:pt>
    <dgm:pt modelId="{3B4CB508-66EE-4B4A-9CFC-9185BCBB77DC}" type="pres">
      <dgm:prSet presAssocID="{1953038E-AF68-4142-A5F8-A155663B0823}" presName="parentText" presStyleLbl="alignNode1" presStyleIdx="1" presStyleCnt="3" custScaleX="96285" custLinFactNeighborY="-191">
        <dgm:presLayoutVars>
          <dgm:chMax val="1"/>
          <dgm:bulletEnabled val="1"/>
        </dgm:presLayoutVars>
      </dgm:prSet>
      <dgm:spPr/>
    </dgm:pt>
    <dgm:pt modelId="{4E86EDDA-793F-41EB-B114-0EE0C0F44B46}" type="pres">
      <dgm:prSet presAssocID="{1953038E-AF68-4142-A5F8-A155663B0823}" presName="descendantText" presStyleLbl="alignAcc1" presStyleIdx="1" presStyleCnt="3" custLinFactNeighborY="0">
        <dgm:presLayoutVars>
          <dgm:bulletEnabled val="1"/>
        </dgm:presLayoutVars>
      </dgm:prSet>
      <dgm:spPr/>
    </dgm:pt>
    <dgm:pt modelId="{87BBA44A-D129-42C8-9EDA-B4C79BF47D28}" type="pres">
      <dgm:prSet presAssocID="{03C6405D-52AE-483F-9F35-6A25E5E31B2F}" presName="sp" presStyleCnt="0"/>
      <dgm:spPr/>
    </dgm:pt>
    <dgm:pt modelId="{4754F732-B2AB-44F1-AF58-AEE4DFCF4C06}" type="pres">
      <dgm:prSet presAssocID="{FC586177-A0EA-4A1F-BCA1-01E826DF46D4}" presName="composite" presStyleCnt="0"/>
      <dgm:spPr/>
    </dgm:pt>
    <dgm:pt modelId="{1584C27D-5F25-452E-A520-AFF10844EDBC}" type="pres">
      <dgm:prSet presAssocID="{FC586177-A0EA-4A1F-BCA1-01E826DF46D4}" presName="parentText" presStyleLbl="alignNode1" presStyleIdx="2" presStyleCnt="3" custScaleX="96285" custLinFactNeighborY="-54">
        <dgm:presLayoutVars>
          <dgm:chMax val="1"/>
          <dgm:bulletEnabled val="1"/>
        </dgm:presLayoutVars>
      </dgm:prSet>
      <dgm:spPr/>
    </dgm:pt>
    <dgm:pt modelId="{B8832499-659C-4C70-88E6-F3C6D6893064}" type="pres">
      <dgm:prSet presAssocID="{FC586177-A0EA-4A1F-BCA1-01E826DF46D4}" presName="descendantText" presStyleLbl="alignAcc1" presStyleIdx="2" presStyleCnt="3" custScaleX="96542" custScaleY="100000" custLinFactNeighborX="-1876" custLinFactNeighborY="4364">
        <dgm:presLayoutVars>
          <dgm:bulletEnabled val="1"/>
        </dgm:presLayoutVars>
      </dgm:prSet>
      <dgm:spPr/>
    </dgm:pt>
  </dgm:ptLst>
  <dgm:cxnLst>
    <dgm:cxn modelId="{06D9C009-E8CA-4F14-BBE0-8B317B5B2C19}" type="presOf" srcId="{BBC8A50B-3D03-45C3-B16C-858AE47008A9}" destId="{4E86EDDA-793F-41EB-B114-0EE0C0F44B46}" srcOrd="0" destOrd="0" presId="urn:microsoft.com/office/officeart/2005/8/layout/chevron2"/>
    <dgm:cxn modelId="{87F7050A-8B9B-430B-8BC6-37C6D06E29A2}" type="presOf" srcId="{F2BEFFE3-7313-4B85-8729-D8B572CAEFEA}" destId="{4E86EDDA-793F-41EB-B114-0EE0C0F44B46}" srcOrd="0" destOrd="1" presId="urn:microsoft.com/office/officeart/2005/8/layout/chevron2"/>
    <dgm:cxn modelId="{E38D3113-3EA3-4DDD-9EB1-0B7774C2D8CF}" srcId="{FC586177-A0EA-4A1F-BCA1-01E826DF46D4}" destId="{9BEBB58B-84A8-4B20-A1B7-FE0BD9C56F0B}" srcOrd="0" destOrd="0" parTransId="{26D8E69D-169E-4B73-8642-F79C955CB6FE}" sibTransId="{5B783DEC-E9C7-4606-8D14-9ED06D1BC13A}"/>
    <dgm:cxn modelId="{08CB0517-1606-4569-BD19-E41F09A2EEFC}" srcId="{F28D5E2A-7CAD-4A49-B2F8-EECED978A99D}" destId="{06C67BB6-2DE7-4882-B99E-3FA479B7064D}" srcOrd="0" destOrd="0" parTransId="{F978B9A5-6847-417A-8982-28528B3917BF}" sibTransId="{E58B29EA-B3ED-4581-8CBC-7689649FCF4B}"/>
    <dgm:cxn modelId="{A91BEB1E-8E71-499C-A239-9E3502329735}" type="presOf" srcId="{06C67BB6-2DE7-4882-B99E-3FA479B7064D}" destId="{9935D00E-67F7-4A9D-B509-96B034151359}" srcOrd="0" destOrd="0" presId="urn:microsoft.com/office/officeart/2005/8/layout/chevron2"/>
    <dgm:cxn modelId="{E250902C-E8F7-4500-85EA-1C63B1F3D50F}" srcId="{F28D5E2A-7CAD-4A49-B2F8-EECED978A99D}" destId="{6B54DC9E-EFEC-4DE2-83B6-1F0D1D04968A}" srcOrd="1" destOrd="0" parTransId="{F7091894-30CB-4E58-AEB0-2F7A0ABF3C8B}" sibTransId="{5C1D6FD1-E9E8-4A4B-868D-2F6451EA3633}"/>
    <dgm:cxn modelId="{16BABC2C-5803-4F27-9C0A-834ED485B1AD}" type="presOf" srcId="{85A5EDC1-C6CD-4061-A2A5-C4E119B5194E}" destId="{31D4CB5A-421E-4938-B478-9AE968E52A04}" srcOrd="0" destOrd="0" presId="urn:microsoft.com/office/officeart/2005/8/layout/chevron2"/>
    <dgm:cxn modelId="{D5663E33-01A4-4D4F-8F6F-097CC2220B94}" type="presOf" srcId="{9BEBB58B-84A8-4B20-A1B7-FE0BD9C56F0B}" destId="{B8832499-659C-4C70-88E6-F3C6D6893064}" srcOrd="0" destOrd="0" presId="urn:microsoft.com/office/officeart/2005/8/layout/chevron2"/>
    <dgm:cxn modelId="{6DBAB538-7A56-4B0F-8FFE-D7D585F6D3AD}" srcId="{FC586177-A0EA-4A1F-BCA1-01E826DF46D4}" destId="{2AFC84D1-CEA8-462A-827A-58EC86FE0AA8}" srcOrd="1" destOrd="0" parTransId="{88C9013F-7346-4FF9-9967-36E235B079DE}" sibTransId="{6D89C53A-DF9E-4E90-81C6-E927B8AFE57B}"/>
    <dgm:cxn modelId="{67E34C66-B92F-4668-8741-4AEC83C74699}" type="presOf" srcId="{F28D5E2A-7CAD-4A49-B2F8-EECED978A99D}" destId="{F18F1918-8D95-4693-A52A-FD9D2BC1D786}" srcOrd="0" destOrd="0" presId="urn:microsoft.com/office/officeart/2005/8/layout/chevron2"/>
    <dgm:cxn modelId="{8E2EAA47-A3D2-4BE6-ADA3-246C2DE7EEAE}" srcId="{85A5EDC1-C6CD-4061-A2A5-C4E119B5194E}" destId="{FC586177-A0EA-4A1F-BCA1-01E826DF46D4}" srcOrd="2" destOrd="0" parTransId="{0FABECE6-D7EC-4279-A883-C1A363471027}" sibTransId="{E722ABD6-24D0-4E47-A94A-099C2E4B64E9}"/>
    <dgm:cxn modelId="{B6E16F74-2A4A-4311-BB62-3F3F3963865C}" type="presOf" srcId="{1953038E-AF68-4142-A5F8-A155663B0823}" destId="{3B4CB508-66EE-4B4A-9CFC-9185BCBB77DC}" srcOrd="0" destOrd="0" presId="urn:microsoft.com/office/officeart/2005/8/layout/chevron2"/>
    <dgm:cxn modelId="{78BC8779-D048-45D4-8CB9-662CC6B26681}" type="presOf" srcId="{2AFC84D1-CEA8-462A-827A-58EC86FE0AA8}" destId="{B8832499-659C-4C70-88E6-F3C6D6893064}" srcOrd="0" destOrd="1" presId="urn:microsoft.com/office/officeart/2005/8/layout/chevron2"/>
    <dgm:cxn modelId="{F8558480-F431-438D-B305-431ECC9F33FD}" type="presOf" srcId="{6B54DC9E-EFEC-4DE2-83B6-1F0D1D04968A}" destId="{9935D00E-67F7-4A9D-B509-96B034151359}" srcOrd="0" destOrd="1" presId="urn:microsoft.com/office/officeart/2005/8/layout/chevron2"/>
    <dgm:cxn modelId="{750D759B-56E9-48B9-9AEB-991FF05A75F1}" type="presOf" srcId="{FC586177-A0EA-4A1F-BCA1-01E826DF46D4}" destId="{1584C27D-5F25-452E-A520-AFF10844EDBC}" srcOrd="0" destOrd="0" presId="urn:microsoft.com/office/officeart/2005/8/layout/chevron2"/>
    <dgm:cxn modelId="{94670BB2-1D43-4066-8F1F-FEB914924623}" srcId="{85A5EDC1-C6CD-4061-A2A5-C4E119B5194E}" destId="{F28D5E2A-7CAD-4A49-B2F8-EECED978A99D}" srcOrd="0" destOrd="0" parTransId="{DCF6E08B-7E2E-4CF9-AF08-41879CF7C31B}" sibTransId="{C26372A5-100F-41DF-9F30-B0B7C63CDA78}"/>
    <dgm:cxn modelId="{13F551C2-4E55-4F27-91FF-539D084D3C49}" srcId="{1953038E-AF68-4142-A5F8-A155663B0823}" destId="{F2BEFFE3-7313-4B85-8729-D8B572CAEFEA}" srcOrd="1" destOrd="0" parTransId="{2AE6B849-8E48-4599-98BF-2F9CC1D41330}" sibTransId="{1AC185A2-E378-4E98-A497-B6BD0DB13936}"/>
    <dgm:cxn modelId="{E2A3FBCF-69D3-4E21-B437-B1AD973C7740}" srcId="{85A5EDC1-C6CD-4061-A2A5-C4E119B5194E}" destId="{1953038E-AF68-4142-A5F8-A155663B0823}" srcOrd="1" destOrd="0" parTransId="{397A007B-8573-484C-B75A-991693CF266A}" sibTransId="{03C6405D-52AE-483F-9F35-6A25E5E31B2F}"/>
    <dgm:cxn modelId="{0BD0C3FC-5C25-4226-BF0D-8AE3B731AA96}" srcId="{1953038E-AF68-4142-A5F8-A155663B0823}" destId="{BBC8A50B-3D03-45C3-B16C-858AE47008A9}" srcOrd="0" destOrd="0" parTransId="{967F3F18-C7F0-4650-AAC0-A79934116925}" sibTransId="{1D2374FF-3D73-4523-A731-DF8D412FF207}"/>
    <dgm:cxn modelId="{5C557869-E61F-432C-A195-4A125CCDE94C}" type="presParOf" srcId="{31D4CB5A-421E-4938-B478-9AE968E52A04}" destId="{A314A5BF-A107-4795-B0E6-64BD6DD6A4E5}" srcOrd="0" destOrd="0" presId="urn:microsoft.com/office/officeart/2005/8/layout/chevron2"/>
    <dgm:cxn modelId="{7D7EB9C9-A3FE-40F3-9278-EE7A3AB6C95D}" type="presParOf" srcId="{A314A5BF-A107-4795-B0E6-64BD6DD6A4E5}" destId="{F18F1918-8D95-4693-A52A-FD9D2BC1D786}" srcOrd="0" destOrd="0" presId="urn:microsoft.com/office/officeart/2005/8/layout/chevron2"/>
    <dgm:cxn modelId="{BBAAA6EB-B2A5-4180-A8F9-325030AD5D31}" type="presParOf" srcId="{A314A5BF-A107-4795-B0E6-64BD6DD6A4E5}" destId="{9935D00E-67F7-4A9D-B509-96B034151359}" srcOrd="1" destOrd="0" presId="urn:microsoft.com/office/officeart/2005/8/layout/chevron2"/>
    <dgm:cxn modelId="{9E293D2B-0537-410C-A5B2-6954242E01AA}" type="presParOf" srcId="{31D4CB5A-421E-4938-B478-9AE968E52A04}" destId="{635E0151-8E46-4687-BE78-737BC29B0D5D}" srcOrd="1" destOrd="0" presId="urn:microsoft.com/office/officeart/2005/8/layout/chevron2"/>
    <dgm:cxn modelId="{DAD65A31-04F6-4DAA-B929-7E8475EC45EB}" type="presParOf" srcId="{31D4CB5A-421E-4938-B478-9AE968E52A04}" destId="{67705D10-F3D1-4220-B173-4E4E56A6D28E}" srcOrd="2" destOrd="0" presId="urn:microsoft.com/office/officeart/2005/8/layout/chevron2"/>
    <dgm:cxn modelId="{39BEBA81-A277-4D7C-8BDB-C5E4CED101C9}" type="presParOf" srcId="{67705D10-F3D1-4220-B173-4E4E56A6D28E}" destId="{3B4CB508-66EE-4B4A-9CFC-9185BCBB77DC}" srcOrd="0" destOrd="0" presId="urn:microsoft.com/office/officeart/2005/8/layout/chevron2"/>
    <dgm:cxn modelId="{17D1E335-7A57-4D37-A8AD-405B15E03931}" type="presParOf" srcId="{67705D10-F3D1-4220-B173-4E4E56A6D28E}" destId="{4E86EDDA-793F-41EB-B114-0EE0C0F44B46}" srcOrd="1" destOrd="0" presId="urn:microsoft.com/office/officeart/2005/8/layout/chevron2"/>
    <dgm:cxn modelId="{35EAA45F-7340-43C1-8BFB-F62F88447096}" type="presParOf" srcId="{31D4CB5A-421E-4938-B478-9AE968E52A04}" destId="{87BBA44A-D129-42C8-9EDA-B4C79BF47D28}" srcOrd="3" destOrd="0" presId="urn:microsoft.com/office/officeart/2005/8/layout/chevron2"/>
    <dgm:cxn modelId="{7C3AE7A3-A44F-43ED-B855-E0E69DCD9C6C}" type="presParOf" srcId="{31D4CB5A-421E-4938-B478-9AE968E52A04}" destId="{4754F732-B2AB-44F1-AF58-AEE4DFCF4C06}" srcOrd="4" destOrd="0" presId="urn:microsoft.com/office/officeart/2005/8/layout/chevron2"/>
    <dgm:cxn modelId="{D4E51555-2EF8-4035-8D4A-8E55D2DBD7E5}" type="presParOf" srcId="{4754F732-B2AB-44F1-AF58-AEE4DFCF4C06}" destId="{1584C27D-5F25-452E-A520-AFF10844EDBC}" srcOrd="0" destOrd="0" presId="urn:microsoft.com/office/officeart/2005/8/layout/chevron2"/>
    <dgm:cxn modelId="{BE9962D0-E635-4D9A-ADA6-E4A1E07DBE4B}" type="presParOf" srcId="{4754F732-B2AB-44F1-AF58-AEE4DFCF4C06}" destId="{B8832499-659C-4C70-88E6-F3C6D68930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31FEB8-B2D1-445A-86C3-CA32B6C8F9E7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0336727E-9D1D-45F6-A53B-83FE981E6416}">
      <dgm:prSet phldrT="[Text]" custT="1"/>
      <dgm:spPr>
        <a:ln w="28575"/>
      </dgm:spPr>
      <dgm:t>
        <a:bodyPr/>
        <a:lstStyle/>
        <a:p>
          <a:pPr algn="ctr"/>
          <a:r>
            <a:rPr lang="en-US" sz="3600" b="1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বাঁয়ের</a:t>
          </a:r>
          <a:r>
            <a: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ACEF52B0-17B8-4C52-9CFB-47F4562AED08}" type="parTrans" cxnId="{C57147D8-6106-4AC1-8F12-F0B6C0619F6C}">
      <dgm:prSet/>
      <dgm:spPr/>
      <dgm:t>
        <a:bodyPr/>
        <a:lstStyle/>
        <a:p>
          <a:endParaRPr lang="en-US" sz="1600"/>
        </a:p>
      </dgm:t>
    </dgm:pt>
    <dgm:pt modelId="{0DAACD73-CAD0-41A3-B8CA-8CF88FC7DB2D}" type="sibTrans" cxnId="{C57147D8-6106-4AC1-8F12-F0B6C0619F6C}">
      <dgm:prSet/>
      <dgm:spPr>
        <a:ln w="28575"/>
      </dgm:spPr>
      <dgm:t>
        <a:bodyPr/>
        <a:lstStyle/>
        <a:p>
          <a:endParaRPr lang="en-US" sz="1600"/>
        </a:p>
      </dgm:t>
    </dgm:pt>
    <dgm:pt modelId="{014DDBDB-8D2A-411A-8FD5-C0F9F076357E}">
      <dgm:prSet phldrT="[Text]" custT="1"/>
      <dgm:spPr>
        <a:ln w="28575"/>
      </dgm:spPr>
      <dgm:t>
        <a:bodyPr/>
        <a:lstStyle/>
        <a:p>
          <a:pPr algn="ctr"/>
          <a:r>
            <a:rPr lang="en-US" sz="3600" b="1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দখিন</a:t>
          </a:r>
          <a:r>
            <a: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B3FE3A49-14F5-48BD-9718-4C440EB13777}" type="parTrans" cxnId="{5E1AB967-E8A7-41F3-93C4-B0BAB5236D88}">
      <dgm:prSet/>
      <dgm:spPr/>
      <dgm:t>
        <a:bodyPr/>
        <a:lstStyle/>
        <a:p>
          <a:endParaRPr lang="en-US" sz="1600"/>
        </a:p>
      </dgm:t>
    </dgm:pt>
    <dgm:pt modelId="{4F091AE5-CA47-4AB6-8F7E-72F76A80A51B}" type="sibTrans" cxnId="{5E1AB967-E8A7-41F3-93C4-B0BAB5236D88}">
      <dgm:prSet/>
      <dgm:spPr/>
      <dgm:t>
        <a:bodyPr/>
        <a:lstStyle/>
        <a:p>
          <a:endParaRPr lang="en-US" sz="1600"/>
        </a:p>
      </dgm:t>
    </dgm:pt>
    <dgm:pt modelId="{C9511048-3FEF-4816-8272-CAD926CE13D5}">
      <dgm:prSet phldrT="[Text]" custT="1"/>
      <dgm:spPr>
        <a:ln w="28575"/>
      </dgm:spPr>
      <dgm:t>
        <a:bodyPr/>
        <a:lstStyle/>
        <a:p>
          <a:pPr algn="ctr"/>
          <a:r>
            <a:rPr lang="en-US" sz="3600" b="1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একখানি</a:t>
          </a:r>
          <a:r>
            <a: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31172B60-AC74-42CB-B4A4-252BDB89B901}" type="parTrans" cxnId="{CFF98B44-BCA8-4A91-B61A-1186E3207FD4}">
      <dgm:prSet/>
      <dgm:spPr/>
      <dgm:t>
        <a:bodyPr/>
        <a:lstStyle/>
        <a:p>
          <a:endParaRPr lang="en-US" sz="1600"/>
        </a:p>
      </dgm:t>
    </dgm:pt>
    <dgm:pt modelId="{886DFE8B-554C-451E-9C0A-951D9E4CAB17}" type="sibTrans" cxnId="{CFF98B44-BCA8-4A91-B61A-1186E3207FD4}">
      <dgm:prSet/>
      <dgm:spPr/>
      <dgm:t>
        <a:bodyPr/>
        <a:lstStyle/>
        <a:p>
          <a:endParaRPr lang="en-US" sz="1600"/>
        </a:p>
      </dgm:t>
    </dgm:pt>
    <dgm:pt modelId="{4E3A57B7-3E7C-417B-86F3-5B4187E67A90}">
      <dgm:prSet phldrT="[Text]" custT="1"/>
      <dgm:spPr>
        <a:ln w="28575"/>
      </dgm:spPr>
      <dgm:t>
        <a:bodyPr/>
        <a:lstStyle/>
        <a:p>
          <a:pPr algn="ctr"/>
          <a:r>
            <a:rPr lang="en-US" sz="3600" b="1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</a:t>
          </a:r>
          <a:r>
            <a: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DF603617-A496-436E-B40C-C716B2892814}" type="parTrans" cxnId="{84AA1E67-12DB-419E-86EC-5AE6AD367714}">
      <dgm:prSet/>
      <dgm:spPr/>
      <dgm:t>
        <a:bodyPr/>
        <a:lstStyle/>
        <a:p>
          <a:endParaRPr lang="en-US" sz="1600"/>
        </a:p>
      </dgm:t>
    </dgm:pt>
    <dgm:pt modelId="{5AEFED63-D16D-4AFC-8094-42189D84FF59}" type="sibTrans" cxnId="{84AA1E67-12DB-419E-86EC-5AE6AD367714}">
      <dgm:prSet/>
      <dgm:spPr/>
      <dgm:t>
        <a:bodyPr/>
        <a:lstStyle/>
        <a:p>
          <a:endParaRPr lang="en-US" sz="1600"/>
        </a:p>
      </dgm:t>
    </dgm:pt>
    <dgm:pt modelId="{4E07D559-6C5E-4CD1-9056-1D759EF70466}">
      <dgm:prSet phldrT="[Text]" custT="1"/>
      <dgm:spPr>
        <a:ln w="28575"/>
      </dgm:spPr>
      <dgm:t>
        <a:bodyPr/>
        <a:lstStyle/>
        <a:p>
          <a:pPr algn="ctr"/>
          <a:r>
            <a:rPr lang="en-US" sz="3600" b="1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রইবে</a:t>
          </a:r>
          <a:r>
            <a: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F37DEF0D-B977-4577-9944-170D245327FC}" type="parTrans" cxnId="{B21B2C73-7D44-4F8F-B78E-2926FD175F9B}">
      <dgm:prSet/>
      <dgm:spPr/>
      <dgm:t>
        <a:bodyPr/>
        <a:lstStyle/>
        <a:p>
          <a:endParaRPr lang="en-US" sz="1600"/>
        </a:p>
      </dgm:t>
    </dgm:pt>
    <dgm:pt modelId="{55BE73E2-55D5-4C6E-92B1-B4EEC60CE832}" type="sibTrans" cxnId="{B21B2C73-7D44-4F8F-B78E-2926FD175F9B}">
      <dgm:prSet/>
      <dgm:spPr/>
      <dgm:t>
        <a:bodyPr/>
        <a:lstStyle/>
        <a:p>
          <a:endParaRPr lang="en-US" sz="1600"/>
        </a:p>
      </dgm:t>
    </dgm:pt>
    <dgm:pt modelId="{D31408CD-BCA3-4909-B2CF-D0A1F4AD9559}">
      <dgm:prSet phldrT="[Text]" custT="1"/>
      <dgm:spPr>
        <a:ln w="28575"/>
      </dgm:spPr>
      <dgm:t>
        <a:bodyPr/>
        <a:lstStyle/>
        <a:p>
          <a:pPr algn="ctr"/>
          <a:r>
            <a:rPr lang="en-US" sz="3600" b="1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ইচ্ছামতী</a:t>
          </a:r>
          <a:r>
            <a: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49ABB000-A387-477F-B063-F044DA787AA5}" type="parTrans" cxnId="{B473858F-6C25-4509-80C8-AF9E89486F3D}">
      <dgm:prSet/>
      <dgm:spPr/>
      <dgm:t>
        <a:bodyPr/>
        <a:lstStyle/>
        <a:p>
          <a:endParaRPr lang="en-US" sz="1600"/>
        </a:p>
      </dgm:t>
    </dgm:pt>
    <dgm:pt modelId="{CE971A59-8A52-43F8-9900-1247906F439F}" type="sibTrans" cxnId="{B473858F-6C25-4509-80C8-AF9E89486F3D}">
      <dgm:prSet/>
      <dgm:spPr/>
      <dgm:t>
        <a:bodyPr/>
        <a:lstStyle/>
        <a:p>
          <a:endParaRPr lang="en-US" sz="1600"/>
        </a:p>
      </dgm:t>
    </dgm:pt>
    <dgm:pt modelId="{B084E011-DE8E-45C7-BC5A-143F5A872FF3}">
      <dgm:prSet phldrT="[Text]" custT="1"/>
      <dgm:spPr>
        <a:ln w="28575"/>
      </dgm:spPr>
      <dgm:t>
        <a:bodyPr/>
        <a:lstStyle/>
        <a:p>
          <a:pPr algn="ctr"/>
          <a:r>
            <a:rPr lang="en-US" sz="4000" b="1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আধেক</a:t>
          </a:r>
          <a:r>
            <a: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gm:t>
    </dgm:pt>
    <dgm:pt modelId="{BB608592-0ABC-439C-A322-ED27C805B12B}" type="parTrans" cxnId="{71C8EF59-190E-4714-830B-EE3475756241}">
      <dgm:prSet/>
      <dgm:spPr/>
      <dgm:t>
        <a:bodyPr/>
        <a:lstStyle/>
        <a:p>
          <a:endParaRPr lang="en-US" sz="1600"/>
        </a:p>
      </dgm:t>
    </dgm:pt>
    <dgm:pt modelId="{04662EC1-F593-457F-98E8-CE08E6A2CACC}" type="sibTrans" cxnId="{71C8EF59-190E-4714-830B-EE3475756241}">
      <dgm:prSet/>
      <dgm:spPr/>
      <dgm:t>
        <a:bodyPr/>
        <a:lstStyle/>
        <a:p>
          <a:endParaRPr lang="en-US" sz="1600"/>
        </a:p>
      </dgm:t>
    </dgm:pt>
    <dgm:pt modelId="{C7EECCF4-4878-4D15-B90F-2D9A9BBEE497}" type="pres">
      <dgm:prSet presAssocID="{9531FEB8-B2D1-445A-86C3-CA32B6C8F9E7}" presName="Name0" presStyleCnt="0">
        <dgm:presLayoutVars>
          <dgm:chMax val="7"/>
          <dgm:chPref val="7"/>
          <dgm:dir/>
        </dgm:presLayoutVars>
      </dgm:prSet>
      <dgm:spPr/>
    </dgm:pt>
    <dgm:pt modelId="{5DEA5CF3-C7AF-4BFB-8A5E-B171674BDA09}" type="pres">
      <dgm:prSet presAssocID="{9531FEB8-B2D1-445A-86C3-CA32B6C8F9E7}" presName="Name1" presStyleCnt="0"/>
      <dgm:spPr/>
    </dgm:pt>
    <dgm:pt modelId="{87B8023C-7570-4E19-908D-1635F3DBDED3}" type="pres">
      <dgm:prSet presAssocID="{9531FEB8-B2D1-445A-86C3-CA32B6C8F9E7}" presName="cycle" presStyleCnt="0"/>
      <dgm:spPr/>
    </dgm:pt>
    <dgm:pt modelId="{073ABDCC-71B1-466D-9317-24DC70E6800F}" type="pres">
      <dgm:prSet presAssocID="{9531FEB8-B2D1-445A-86C3-CA32B6C8F9E7}" presName="srcNode" presStyleLbl="node1" presStyleIdx="0" presStyleCnt="7"/>
      <dgm:spPr/>
    </dgm:pt>
    <dgm:pt modelId="{E48AE59E-D267-49E2-B901-5BC24D2A7567}" type="pres">
      <dgm:prSet presAssocID="{9531FEB8-B2D1-445A-86C3-CA32B6C8F9E7}" presName="conn" presStyleLbl="parChTrans1D2" presStyleIdx="0" presStyleCnt="1"/>
      <dgm:spPr/>
    </dgm:pt>
    <dgm:pt modelId="{53AEC13B-DED9-4FBA-93C4-7FF814AA0D49}" type="pres">
      <dgm:prSet presAssocID="{9531FEB8-B2D1-445A-86C3-CA32B6C8F9E7}" presName="extraNode" presStyleLbl="node1" presStyleIdx="0" presStyleCnt="7"/>
      <dgm:spPr/>
    </dgm:pt>
    <dgm:pt modelId="{E4B80A9F-1A0E-46D0-8F7C-D3CEE1144AC9}" type="pres">
      <dgm:prSet presAssocID="{9531FEB8-B2D1-445A-86C3-CA32B6C8F9E7}" presName="dstNode" presStyleLbl="node1" presStyleIdx="0" presStyleCnt="7"/>
      <dgm:spPr/>
    </dgm:pt>
    <dgm:pt modelId="{7562FB81-AB0A-4479-8C56-38F5E54D2CD7}" type="pres">
      <dgm:prSet presAssocID="{0336727E-9D1D-45F6-A53B-83FE981E6416}" presName="text_1" presStyleLbl="node1" presStyleIdx="0" presStyleCnt="7" custLinFactNeighborY="0">
        <dgm:presLayoutVars>
          <dgm:bulletEnabled val="1"/>
        </dgm:presLayoutVars>
      </dgm:prSet>
      <dgm:spPr/>
    </dgm:pt>
    <dgm:pt modelId="{57EA9FF6-E30A-4A3C-BECF-0831E2C40FF5}" type="pres">
      <dgm:prSet presAssocID="{0336727E-9D1D-45F6-A53B-83FE981E6416}" presName="accent_1" presStyleCnt="0"/>
      <dgm:spPr/>
    </dgm:pt>
    <dgm:pt modelId="{079C48A9-34B8-4D0F-B602-C5F507A539BE}" type="pres">
      <dgm:prSet presAssocID="{0336727E-9D1D-45F6-A53B-83FE981E6416}" presName="accentRepeatNode" presStyleLbl="solidFgAcc1" presStyleIdx="0" presStyleCnt="7" custLinFactNeighborY="0"/>
      <dgm:spPr>
        <a:ln w="28575"/>
      </dgm:spPr>
    </dgm:pt>
    <dgm:pt modelId="{D46FBA85-B246-4A23-952C-DF20620A19C0}" type="pres">
      <dgm:prSet presAssocID="{D31408CD-BCA3-4909-B2CF-D0A1F4AD9559}" presName="text_2" presStyleLbl="node1" presStyleIdx="1" presStyleCnt="7">
        <dgm:presLayoutVars>
          <dgm:bulletEnabled val="1"/>
        </dgm:presLayoutVars>
      </dgm:prSet>
      <dgm:spPr/>
    </dgm:pt>
    <dgm:pt modelId="{60E1469D-217C-403D-8D69-DBC5A7AC8662}" type="pres">
      <dgm:prSet presAssocID="{D31408CD-BCA3-4909-B2CF-D0A1F4AD9559}" presName="accent_2" presStyleCnt="0"/>
      <dgm:spPr/>
    </dgm:pt>
    <dgm:pt modelId="{DE2E7F95-6C2C-4084-A46E-33522FE1DC11}" type="pres">
      <dgm:prSet presAssocID="{D31408CD-BCA3-4909-B2CF-D0A1F4AD9559}" presName="accentRepeatNode" presStyleLbl="solidFgAcc1" presStyleIdx="1" presStyleCnt="7" custLinFactNeighborY="0"/>
      <dgm:spPr>
        <a:ln w="28575"/>
      </dgm:spPr>
    </dgm:pt>
    <dgm:pt modelId="{0D15CDDC-5308-41C0-BC45-9613AAE2A436}" type="pres">
      <dgm:prSet presAssocID="{4E07D559-6C5E-4CD1-9056-1D759EF70466}" presName="text_3" presStyleLbl="node1" presStyleIdx="2" presStyleCnt="7">
        <dgm:presLayoutVars>
          <dgm:bulletEnabled val="1"/>
        </dgm:presLayoutVars>
      </dgm:prSet>
      <dgm:spPr/>
    </dgm:pt>
    <dgm:pt modelId="{EDEC444A-7D09-4545-BA87-788EB06AF2CE}" type="pres">
      <dgm:prSet presAssocID="{4E07D559-6C5E-4CD1-9056-1D759EF70466}" presName="accent_3" presStyleCnt="0"/>
      <dgm:spPr/>
    </dgm:pt>
    <dgm:pt modelId="{B7A94938-3CEA-481F-9386-FD0511D14EEE}" type="pres">
      <dgm:prSet presAssocID="{4E07D559-6C5E-4CD1-9056-1D759EF70466}" presName="accentRepeatNode" presStyleLbl="solidFgAcc1" presStyleIdx="2" presStyleCnt="7"/>
      <dgm:spPr>
        <a:ln w="28575">
          <a:solidFill>
            <a:schemeClr val="tx1"/>
          </a:solidFill>
        </a:ln>
      </dgm:spPr>
    </dgm:pt>
    <dgm:pt modelId="{BCA26EE8-4048-4B62-84B4-58A5817E0FAF}" type="pres">
      <dgm:prSet presAssocID="{014DDBDB-8D2A-411A-8FD5-C0F9F076357E}" presName="text_4" presStyleLbl="node1" presStyleIdx="3" presStyleCnt="7">
        <dgm:presLayoutVars>
          <dgm:bulletEnabled val="1"/>
        </dgm:presLayoutVars>
      </dgm:prSet>
      <dgm:spPr/>
    </dgm:pt>
    <dgm:pt modelId="{26033CAC-7090-4EE8-845B-CF51466884D5}" type="pres">
      <dgm:prSet presAssocID="{014DDBDB-8D2A-411A-8FD5-C0F9F076357E}" presName="accent_4" presStyleCnt="0"/>
      <dgm:spPr/>
    </dgm:pt>
    <dgm:pt modelId="{04F2AECA-DC9A-4E4F-BCFB-CCB7F9BCDA03}" type="pres">
      <dgm:prSet presAssocID="{014DDBDB-8D2A-411A-8FD5-C0F9F076357E}" presName="accentRepeatNode" presStyleLbl="solidFgAcc1" presStyleIdx="3" presStyleCnt="7"/>
      <dgm:spPr>
        <a:ln w="28575">
          <a:solidFill>
            <a:schemeClr val="tx1"/>
          </a:solidFill>
        </a:ln>
      </dgm:spPr>
    </dgm:pt>
    <dgm:pt modelId="{60EA520D-6CA3-450E-B248-1DBD845AFB31}" type="pres">
      <dgm:prSet presAssocID="{C9511048-3FEF-4816-8272-CAD926CE13D5}" presName="text_5" presStyleLbl="node1" presStyleIdx="4" presStyleCnt="7" custLinFactNeighborY="0">
        <dgm:presLayoutVars>
          <dgm:bulletEnabled val="1"/>
        </dgm:presLayoutVars>
      </dgm:prSet>
      <dgm:spPr/>
    </dgm:pt>
    <dgm:pt modelId="{190883FB-9E58-4B35-9FC1-BE717E7B58D2}" type="pres">
      <dgm:prSet presAssocID="{C9511048-3FEF-4816-8272-CAD926CE13D5}" presName="accent_5" presStyleCnt="0"/>
      <dgm:spPr/>
    </dgm:pt>
    <dgm:pt modelId="{AD42CF68-6340-40C3-A84E-E8F682D739FA}" type="pres">
      <dgm:prSet presAssocID="{C9511048-3FEF-4816-8272-CAD926CE13D5}" presName="accentRepeatNode" presStyleLbl="solidFgAcc1" presStyleIdx="4" presStyleCnt="7"/>
      <dgm:spPr>
        <a:ln w="28575">
          <a:solidFill>
            <a:schemeClr val="tx1"/>
          </a:solidFill>
        </a:ln>
      </dgm:spPr>
    </dgm:pt>
    <dgm:pt modelId="{0BDA8E94-B2BC-4BBA-94A0-A19BDE8A457F}" type="pres">
      <dgm:prSet presAssocID="{4E3A57B7-3E7C-417B-86F3-5B4187E67A90}" presName="text_6" presStyleLbl="node1" presStyleIdx="5" presStyleCnt="7" custLinFactNeighborY="0">
        <dgm:presLayoutVars>
          <dgm:bulletEnabled val="1"/>
        </dgm:presLayoutVars>
      </dgm:prSet>
      <dgm:spPr/>
    </dgm:pt>
    <dgm:pt modelId="{325E1546-117D-427A-80CC-2766F3EC2210}" type="pres">
      <dgm:prSet presAssocID="{4E3A57B7-3E7C-417B-86F3-5B4187E67A90}" presName="accent_6" presStyleCnt="0"/>
      <dgm:spPr/>
    </dgm:pt>
    <dgm:pt modelId="{8731C40B-DA9B-4D0D-A9EA-8B67831E7DF7}" type="pres">
      <dgm:prSet presAssocID="{4E3A57B7-3E7C-417B-86F3-5B4187E67A90}" presName="accentRepeatNode" presStyleLbl="solidFgAcc1" presStyleIdx="5" presStyleCnt="7"/>
      <dgm:spPr>
        <a:ln w="28575">
          <a:solidFill>
            <a:schemeClr val="tx1"/>
          </a:solidFill>
        </a:ln>
      </dgm:spPr>
    </dgm:pt>
    <dgm:pt modelId="{933FB915-7AAF-485D-9802-FB5C8C2A5539}" type="pres">
      <dgm:prSet presAssocID="{B084E011-DE8E-45C7-BC5A-143F5A872FF3}" presName="text_7" presStyleLbl="node1" presStyleIdx="6" presStyleCnt="7" custLinFactNeighborY="0">
        <dgm:presLayoutVars>
          <dgm:bulletEnabled val="1"/>
        </dgm:presLayoutVars>
      </dgm:prSet>
      <dgm:spPr/>
    </dgm:pt>
    <dgm:pt modelId="{F1DEEC1D-C0A8-4ACC-90F9-5C2BCACBA037}" type="pres">
      <dgm:prSet presAssocID="{B084E011-DE8E-45C7-BC5A-143F5A872FF3}" presName="accent_7" presStyleCnt="0"/>
      <dgm:spPr/>
    </dgm:pt>
    <dgm:pt modelId="{13877956-D437-4ACC-99A2-EE650AE65149}" type="pres">
      <dgm:prSet presAssocID="{B084E011-DE8E-45C7-BC5A-143F5A872FF3}" presName="accentRepeatNode" presStyleLbl="solidFgAcc1" presStyleIdx="6" presStyleCnt="7"/>
      <dgm:spPr>
        <a:ln w="28575">
          <a:solidFill>
            <a:schemeClr val="tx1"/>
          </a:solidFill>
        </a:ln>
      </dgm:spPr>
    </dgm:pt>
  </dgm:ptLst>
  <dgm:cxnLst>
    <dgm:cxn modelId="{A323110E-48E0-417D-915E-14E94CE09A2B}" type="presOf" srcId="{4E07D559-6C5E-4CD1-9056-1D759EF70466}" destId="{0D15CDDC-5308-41C0-BC45-9613AAE2A436}" srcOrd="0" destOrd="0" presId="urn:microsoft.com/office/officeart/2008/layout/VerticalCurvedList"/>
    <dgm:cxn modelId="{2850F81D-65FE-4BE0-AFA7-25C137E87760}" type="presOf" srcId="{B084E011-DE8E-45C7-BC5A-143F5A872FF3}" destId="{933FB915-7AAF-485D-9802-FB5C8C2A5539}" srcOrd="0" destOrd="0" presId="urn:microsoft.com/office/officeart/2008/layout/VerticalCurvedList"/>
    <dgm:cxn modelId="{CFF98B44-BCA8-4A91-B61A-1186E3207FD4}" srcId="{9531FEB8-B2D1-445A-86C3-CA32B6C8F9E7}" destId="{C9511048-3FEF-4816-8272-CAD926CE13D5}" srcOrd="4" destOrd="0" parTransId="{31172B60-AC74-42CB-B4A4-252BDB89B901}" sibTransId="{886DFE8B-554C-451E-9C0A-951D9E4CAB17}"/>
    <dgm:cxn modelId="{84AA1E67-12DB-419E-86EC-5AE6AD367714}" srcId="{9531FEB8-B2D1-445A-86C3-CA32B6C8F9E7}" destId="{4E3A57B7-3E7C-417B-86F3-5B4187E67A90}" srcOrd="5" destOrd="0" parTransId="{DF603617-A496-436E-B40C-C716B2892814}" sibTransId="{5AEFED63-D16D-4AFC-8094-42189D84FF59}"/>
    <dgm:cxn modelId="{5E1AB967-E8A7-41F3-93C4-B0BAB5236D88}" srcId="{9531FEB8-B2D1-445A-86C3-CA32B6C8F9E7}" destId="{014DDBDB-8D2A-411A-8FD5-C0F9F076357E}" srcOrd="3" destOrd="0" parTransId="{B3FE3A49-14F5-48BD-9718-4C440EB13777}" sibTransId="{4F091AE5-CA47-4AB6-8F7E-72F76A80A51B}"/>
    <dgm:cxn modelId="{55AB5C71-63F6-4274-B1A8-57EB5D92574E}" type="presOf" srcId="{014DDBDB-8D2A-411A-8FD5-C0F9F076357E}" destId="{BCA26EE8-4048-4B62-84B4-58A5817E0FAF}" srcOrd="0" destOrd="0" presId="urn:microsoft.com/office/officeart/2008/layout/VerticalCurvedList"/>
    <dgm:cxn modelId="{B21B2C73-7D44-4F8F-B78E-2926FD175F9B}" srcId="{9531FEB8-B2D1-445A-86C3-CA32B6C8F9E7}" destId="{4E07D559-6C5E-4CD1-9056-1D759EF70466}" srcOrd="2" destOrd="0" parTransId="{F37DEF0D-B977-4577-9944-170D245327FC}" sibTransId="{55BE73E2-55D5-4C6E-92B1-B4EEC60CE832}"/>
    <dgm:cxn modelId="{9BC5D577-5B0A-44E0-B7DE-D33E1A1BA8D5}" type="presOf" srcId="{0336727E-9D1D-45F6-A53B-83FE981E6416}" destId="{7562FB81-AB0A-4479-8C56-38F5E54D2CD7}" srcOrd="0" destOrd="0" presId="urn:microsoft.com/office/officeart/2008/layout/VerticalCurvedList"/>
    <dgm:cxn modelId="{71C8EF59-190E-4714-830B-EE3475756241}" srcId="{9531FEB8-B2D1-445A-86C3-CA32B6C8F9E7}" destId="{B084E011-DE8E-45C7-BC5A-143F5A872FF3}" srcOrd="6" destOrd="0" parTransId="{BB608592-0ABC-439C-A322-ED27C805B12B}" sibTransId="{04662EC1-F593-457F-98E8-CE08E6A2CACC}"/>
    <dgm:cxn modelId="{B473858F-6C25-4509-80C8-AF9E89486F3D}" srcId="{9531FEB8-B2D1-445A-86C3-CA32B6C8F9E7}" destId="{D31408CD-BCA3-4909-B2CF-D0A1F4AD9559}" srcOrd="1" destOrd="0" parTransId="{49ABB000-A387-477F-B063-F044DA787AA5}" sibTransId="{CE971A59-8A52-43F8-9900-1247906F439F}"/>
    <dgm:cxn modelId="{C7D1B990-CDEB-4B88-8715-2E42E47530E8}" type="presOf" srcId="{0DAACD73-CAD0-41A3-B8CA-8CF88FC7DB2D}" destId="{E48AE59E-D267-49E2-B901-5BC24D2A7567}" srcOrd="0" destOrd="0" presId="urn:microsoft.com/office/officeart/2008/layout/VerticalCurvedList"/>
    <dgm:cxn modelId="{344391A5-C435-4D98-8713-92276D8AD0F3}" type="presOf" srcId="{4E3A57B7-3E7C-417B-86F3-5B4187E67A90}" destId="{0BDA8E94-B2BC-4BBA-94A0-A19BDE8A457F}" srcOrd="0" destOrd="0" presId="urn:microsoft.com/office/officeart/2008/layout/VerticalCurvedList"/>
    <dgm:cxn modelId="{241666C4-4E25-4324-B586-E41C3222E523}" type="presOf" srcId="{D31408CD-BCA3-4909-B2CF-D0A1F4AD9559}" destId="{D46FBA85-B246-4A23-952C-DF20620A19C0}" srcOrd="0" destOrd="0" presId="urn:microsoft.com/office/officeart/2008/layout/VerticalCurvedList"/>
    <dgm:cxn modelId="{C57147D8-6106-4AC1-8F12-F0B6C0619F6C}" srcId="{9531FEB8-B2D1-445A-86C3-CA32B6C8F9E7}" destId="{0336727E-9D1D-45F6-A53B-83FE981E6416}" srcOrd="0" destOrd="0" parTransId="{ACEF52B0-17B8-4C52-9CFB-47F4562AED08}" sibTransId="{0DAACD73-CAD0-41A3-B8CA-8CF88FC7DB2D}"/>
    <dgm:cxn modelId="{E55024E2-A38B-41C7-977A-412A6CEA4ED8}" type="presOf" srcId="{C9511048-3FEF-4816-8272-CAD926CE13D5}" destId="{60EA520D-6CA3-450E-B248-1DBD845AFB31}" srcOrd="0" destOrd="0" presId="urn:microsoft.com/office/officeart/2008/layout/VerticalCurvedList"/>
    <dgm:cxn modelId="{6E45ADE9-CED0-4CDE-97A1-24B5EA4D3A27}" type="presOf" srcId="{9531FEB8-B2D1-445A-86C3-CA32B6C8F9E7}" destId="{C7EECCF4-4878-4D15-B90F-2D9A9BBEE497}" srcOrd="0" destOrd="0" presId="urn:microsoft.com/office/officeart/2008/layout/VerticalCurvedList"/>
    <dgm:cxn modelId="{67A6188C-1999-407A-96A2-4E5A8B56639F}" type="presParOf" srcId="{C7EECCF4-4878-4D15-B90F-2D9A9BBEE497}" destId="{5DEA5CF3-C7AF-4BFB-8A5E-B171674BDA09}" srcOrd="0" destOrd="0" presId="urn:microsoft.com/office/officeart/2008/layout/VerticalCurvedList"/>
    <dgm:cxn modelId="{BA13015A-0708-42F9-A475-8736755DEF33}" type="presParOf" srcId="{5DEA5CF3-C7AF-4BFB-8A5E-B171674BDA09}" destId="{87B8023C-7570-4E19-908D-1635F3DBDED3}" srcOrd="0" destOrd="0" presId="urn:microsoft.com/office/officeart/2008/layout/VerticalCurvedList"/>
    <dgm:cxn modelId="{7925A45D-0B7A-40C6-9F69-048A72DCF4F8}" type="presParOf" srcId="{87B8023C-7570-4E19-908D-1635F3DBDED3}" destId="{073ABDCC-71B1-466D-9317-24DC70E6800F}" srcOrd="0" destOrd="0" presId="urn:microsoft.com/office/officeart/2008/layout/VerticalCurvedList"/>
    <dgm:cxn modelId="{7506895C-37C3-4537-BEB4-38992BDD49A2}" type="presParOf" srcId="{87B8023C-7570-4E19-908D-1635F3DBDED3}" destId="{E48AE59E-D267-49E2-B901-5BC24D2A7567}" srcOrd="1" destOrd="0" presId="urn:microsoft.com/office/officeart/2008/layout/VerticalCurvedList"/>
    <dgm:cxn modelId="{52CD09B8-902E-469B-9381-3AF9F19F5205}" type="presParOf" srcId="{87B8023C-7570-4E19-908D-1635F3DBDED3}" destId="{53AEC13B-DED9-4FBA-93C4-7FF814AA0D49}" srcOrd="2" destOrd="0" presId="urn:microsoft.com/office/officeart/2008/layout/VerticalCurvedList"/>
    <dgm:cxn modelId="{699AEF1B-E791-46E7-8390-7D20FAA3EB20}" type="presParOf" srcId="{87B8023C-7570-4E19-908D-1635F3DBDED3}" destId="{E4B80A9F-1A0E-46D0-8F7C-D3CEE1144AC9}" srcOrd="3" destOrd="0" presId="urn:microsoft.com/office/officeart/2008/layout/VerticalCurvedList"/>
    <dgm:cxn modelId="{1DCCCE6E-0543-4032-8842-31EC4297B560}" type="presParOf" srcId="{5DEA5CF3-C7AF-4BFB-8A5E-B171674BDA09}" destId="{7562FB81-AB0A-4479-8C56-38F5E54D2CD7}" srcOrd="1" destOrd="0" presId="urn:microsoft.com/office/officeart/2008/layout/VerticalCurvedList"/>
    <dgm:cxn modelId="{7094A072-E846-42C1-A59A-23A95103B231}" type="presParOf" srcId="{5DEA5CF3-C7AF-4BFB-8A5E-B171674BDA09}" destId="{57EA9FF6-E30A-4A3C-BECF-0831E2C40FF5}" srcOrd="2" destOrd="0" presId="urn:microsoft.com/office/officeart/2008/layout/VerticalCurvedList"/>
    <dgm:cxn modelId="{9223B03B-DF79-4B50-9329-DA40BCCB12BE}" type="presParOf" srcId="{57EA9FF6-E30A-4A3C-BECF-0831E2C40FF5}" destId="{079C48A9-34B8-4D0F-B602-C5F507A539BE}" srcOrd="0" destOrd="0" presId="urn:microsoft.com/office/officeart/2008/layout/VerticalCurvedList"/>
    <dgm:cxn modelId="{AAA07C1C-5F76-4A92-8BCD-8DE94DE1FF2C}" type="presParOf" srcId="{5DEA5CF3-C7AF-4BFB-8A5E-B171674BDA09}" destId="{D46FBA85-B246-4A23-952C-DF20620A19C0}" srcOrd="3" destOrd="0" presId="urn:microsoft.com/office/officeart/2008/layout/VerticalCurvedList"/>
    <dgm:cxn modelId="{B1B53957-1427-4F65-886C-DD8F65854407}" type="presParOf" srcId="{5DEA5CF3-C7AF-4BFB-8A5E-B171674BDA09}" destId="{60E1469D-217C-403D-8D69-DBC5A7AC8662}" srcOrd="4" destOrd="0" presId="urn:microsoft.com/office/officeart/2008/layout/VerticalCurvedList"/>
    <dgm:cxn modelId="{D3BFFAB9-3773-4054-AE5F-3AF56D76B0EC}" type="presParOf" srcId="{60E1469D-217C-403D-8D69-DBC5A7AC8662}" destId="{DE2E7F95-6C2C-4084-A46E-33522FE1DC11}" srcOrd="0" destOrd="0" presId="urn:microsoft.com/office/officeart/2008/layout/VerticalCurvedList"/>
    <dgm:cxn modelId="{0152B836-237A-4BC3-B11E-15D4717179F9}" type="presParOf" srcId="{5DEA5CF3-C7AF-4BFB-8A5E-B171674BDA09}" destId="{0D15CDDC-5308-41C0-BC45-9613AAE2A436}" srcOrd="5" destOrd="0" presId="urn:microsoft.com/office/officeart/2008/layout/VerticalCurvedList"/>
    <dgm:cxn modelId="{4D29186A-E18C-4010-95E6-64EC236E6F61}" type="presParOf" srcId="{5DEA5CF3-C7AF-4BFB-8A5E-B171674BDA09}" destId="{EDEC444A-7D09-4545-BA87-788EB06AF2CE}" srcOrd="6" destOrd="0" presId="urn:microsoft.com/office/officeart/2008/layout/VerticalCurvedList"/>
    <dgm:cxn modelId="{17C2787F-447F-409D-BB72-3FDCD15C4B62}" type="presParOf" srcId="{EDEC444A-7D09-4545-BA87-788EB06AF2CE}" destId="{B7A94938-3CEA-481F-9386-FD0511D14EEE}" srcOrd="0" destOrd="0" presId="urn:microsoft.com/office/officeart/2008/layout/VerticalCurvedList"/>
    <dgm:cxn modelId="{85F5E70A-59D6-452E-978A-F57876D8F933}" type="presParOf" srcId="{5DEA5CF3-C7AF-4BFB-8A5E-B171674BDA09}" destId="{BCA26EE8-4048-4B62-84B4-58A5817E0FAF}" srcOrd="7" destOrd="0" presId="urn:microsoft.com/office/officeart/2008/layout/VerticalCurvedList"/>
    <dgm:cxn modelId="{11F86356-1F25-47FD-8918-BE69F8C0221B}" type="presParOf" srcId="{5DEA5CF3-C7AF-4BFB-8A5E-B171674BDA09}" destId="{26033CAC-7090-4EE8-845B-CF51466884D5}" srcOrd="8" destOrd="0" presId="urn:microsoft.com/office/officeart/2008/layout/VerticalCurvedList"/>
    <dgm:cxn modelId="{8795A188-9485-4042-AAB4-FA0985B04DB1}" type="presParOf" srcId="{26033CAC-7090-4EE8-845B-CF51466884D5}" destId="{04F2AECA-DC9A-4E4F-BCFB-CCB7F9BCDA03}" srcOrd="0" destOrd="0" presId="urn:microsoft.com/office/officeart/2008/layout/VerticalCurvedList"/>
    <dgm:cxn modelId="{2D1A82B1-DA0A-497D-894E-CBD708A19EE2}" type="presParOf" srcId="{5DEA5CF3-C7AF-4BFB-8A5E-B171674BDA09}" destId="{60EA520D-6CA3-450E-B248-1DBD845AFB31}" srcOrd="9" destOrd="0" presId="urn:microsoft.com/office/officeart/2008/layout/VerticalCurvedList"/>
    <dgm:cxn modelId="{49592E6E-7259-4388-A21B-EC751A1746A7}" type="presParOf" srcId="{5DEA5CF3-C7AF-4BFB-8A5E-B171674BDA09}" destId="{190883FB-9E58-4B35-9FC1-BE717E7B58D2}" srcOrd="10" destOrd="0" presId="urn:microsoft.com/office/officeart/2008/layout/VerticalCurvedList"/>
    <dgm:cxn modelId="{3A48869B-B672-446D-A9FE-D676CC1E39C2}" type="presParOf" srcId="{190883FB-9E58-4B35-9FC1-BE717E7B58D2}" destId="{AD42CF68-6340-40C3-A84E-E8F682D739FA}" srcOrd="0" destOrd="0" presId="urn:microsoft.com/office/officeart/2008/layout/VerticalCurvedList"/>
    <dgm:cxn modelId="{E7D4B708-C76A-4CE9-93B6-2501BD2D124A}" type="presParOf" srcId="{5DEA5CF3-C7AF-4BFB-8A5E-B171674BDA09}" destId="{0BDA8E94-B2BC-4BBA-94A0-A19BDE8A457F}" srcOrd="11" destOrd="0" presId="urn:microsoft.com/office/officeart/2008/layout/VerticalCurvedList"/>
    <dgm:cxn modelId="{09A85436-C8F3-4305-BC46-D6830438EB42}" type="presParOf" srcId="{5DEA5CF3-C7AF-4BFB-8A5E-B171674BDA09}" destId="{325E1546-117D-427A-80CC-2766F3EC2210}" srcOrd="12" destOrd="0" presId="urn:microsoft.com/office/officeart/2008/layout/VerticalCurvedList"/>
    <dgm:cxn modelId="{8444B7AD-242E-4A9D-94AA-75CAC55E2785}" type="presParOf" srcId="{325E1546-117D-427A-80CC-2766F3EC2210}" destId="{8731C40B-DA9B-4D0D-A9EA-8B67831E7DF7}" srcOrd="0" destOrd="0" presId="urn:microsoft.com/office/officeart/2008/layout/VerticalCurvedList"/>
    <dgm:cxn modelId="{03ADC9A7-957F-4F7A-82FC-A023CDCDABE7}" type="presParOf" srcId="{5DEA5CF3-C7AF-4BFB-8A5E-B171674BDA09}" destId="{933FB915-7AAF-485D-9802-FB5C8C2A5539}" srcOrd="13" destOrd="0" presId="urn:microsoft.com/office/officeart/2008/layout/VerticalCurvedList"/>
    <dgm:cxn modelId="{B933844D-5F96-4C69-B85C-A1B12ADEDE98}" type="presParOf" srcId="{5DEA5CF3-C7AF-4BFB-8A5E-B171674BDA09}" destId="{F1DEEC1D-C0A8-4ACC-90F9-5C2BCACBA037}" srcOrd="14" destOrd="0" presId="urn:microsoft.com/office/officeart/2008/layout/VerticalCurvedList"/>
    <dgm:cxn modelId="{700861DD-BC7B-4D49-8390-E588EBBA3EF9}" type="presParOf" srcId="{F1DEEC1D-C0A8-4ACC-90F9-5C2BCACBA037}" destId="{13877956-D437-4ACC-99A2-EE650AE651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7F0BE6-DDD7-496B-A477-A35E55CE91F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7CCA928-00EB-4C66-B34F-7035F3F7D605}">
      <dgm:prSet phldrT="[Text]" phldr="0" custT="1"/>
      <dgm:spPr>
        <a:ln w="28575">
          <a:solidFill>
            <a:srgbClr val="FFC000"/>
          </a:solidFill>
        </a:ln>
      </dgm:spPr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দখিন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40D7B3-FFB3-413C-BA6C-AE2962B4F4BA}" type="parTrans" cxnId="{89CB94C8-DD57-4407-9C68-7BD7BBAFC074}">
      <dgm:prSet custT="1"/>
      <dgm:spPr/>
      <dgm:t>
        <a:bodyPr/>
        <a:lstStyle/>
        <a:p>
          <a:endParaRPr lang="en-US" sz="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30538E-CB4F-4AF1-87EA-850DD45C7C13}" type="sibTrans" cxnId="{89CB94C8-DD57-4407-9C68-7BD7BBAFC074}">
      <dgm:prSet/>
      <dgm:spPr/>
      <dgm:t>
        <a:bodyPr/>
        <a:lstStyle/>
        <a:p>
          <a:endParaRPr lang="en-US" sz="1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E6E6AE-2C9A-4E60-BE13-95DAC82A5DF7}">
      <dgm:prSet phldrT="[Text]" phldr="0" custT="1"/>
      <dgm:spPr>
        <a:ln w="28575">
          <a:solidFill>
            <a:srgbClr val="FFC000"/>
          </a:solidFill>
        </a:ln>
      </dgm:spPr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অন্ধকার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AFDB58-0B53-4489-8DA5-25028D7FDDF2}" type="parTrans" cxnId="{3CD7F952-8272-443A-A86F-28FFE743A273}">
      <dgm:prSet custT="1"/>
      <dgm:spPr/>
      <dgm:t>
        <a:bodyPr/>
        <a:lstStyle/>
        <a:p>
          <a:endParaRPr lang="en-US" sz="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AC7E58-9E1B-4C2C-B9F8-F9FA20390EB0}" type="sibTrans" cxnId="{3CD7F952-8272-443A-A86F-28FFE743A273}">
      <dgm:prSet/>
      <dgm:spPr/>
      <dgm:t>
        <a:bodyPr/>
        <a:lstStyle/>
        <a:p>
          <a:endParaRPr lang="en-US" sz="1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CD2E84-A531-41F2-91AA-063CE5A58772}">
      <dgm:prSet phldrT="[Text]" phldr="0" custT="1"/>
      <dgm:spPr>
        <a:solidFill>
          <a:srgbClr val="0070C0"/>
        </a:solidFill>
        <a:ln w="28575">
          <a:solidFill>
            <a:srgbClr val="FFC000"/>
          </a:solidFill>
        </a:ln>
      </dgm:spPr>
      <dgm:t>
        <a:bodyPr/>
        <a:lstStyle/>
        <a:p>
          <a:r>
            <a:rPr lang="en-US" sz="44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endParaRPr lang="en-US" sz="44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E82C0A-061D-4661-B863-5E6AAEC43F63}" type="parTrans" cxnId="{78596965-FECF-4305-BB42-4AC1146B397C}">
      <dgm:prSet/>
      <dgm:spPr/>
      <dgm:t>
        <a:bodyPr/>
        <a:lstStyle/>
        <a:p>
          <a:endParaRPr lang="en-US" sz="1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A50180-0226-4F44-8FC3-0CA448A7C3D7}" type="sibTrans" cxnId="{78596965-FECF-4305-BB42-4AC1146B397C}">
      <dgm:prSet/>
      <dgm:spPr/>
      <dgm:t>
        <a:bodyPr/>
        <a:lstStyle/>
        <a:p>
          <a:endParaRPr lang="en-US" sz="1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11ECE5-29E0-4863-A789-BB83231AA156}">
      <dgm:prSet phldrT="[Text]" phldr="0" custT="1"/>
      <dgm:spPr>
        <a:ln w="28575">
          <a:solidFill>
            <a:srgbClr val="FFC000"/>
          </a:solidFill>
        </a:ln>
      </dgm:spPr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বাঁয়ে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5D1F24DE-35AD-422D-9F1B-7D397394FCFB}" type="parTrans" cxnId="{2F5AC630-5566-4912-AC4E-342C7883E645}">
      <dgm:prSet custT="1"/>
      <dgm:spPr/>
      <dgm:t>
        <a:bodyPr/>
        <a:lstStyle/>
        <a:p>
          <a:endParaRPr lang="en-US" sz="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F93F0A-EE06-46D7-A236-57CD17CD8804}" type="sibTrans" cxnId="{2F5AC630-5566-4912-AC4E-342C7883E645}">
      <dgm:prSet/>
      <dgm:spPr/>
      <dgm:t>
        <a:bodyPr/>
        <a:lstStyle/>
        <a:p>
          <a:endParaRPr lang="en-US" sz="1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A3BB1E-9955-4519-A947-6B628F3ED904}">
      <dgm:prSet phldrT="[Text]" phldr="0" custT="1"/>
      <dgm:spPr>
        <a:ln w="28575">
          <a:solidFill>
            <a:srgbClr val="FFC000"/>
          </a:solidFill>
        </a:ln>
      </dgm:spPr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সন্ধ্যা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1F9857-027C-44CA-8C70-6DA892309CDD}" type="parTrans" cxnId="{52A1ED66-97BE-4859-BEA3-A3CECC9C0C9F}">
      <dgm:prSet custT="1"/>
      <dgm:spPr/>
      <dgm:t>
        <a:bodyPr/>
        <a:lstStyle/>
        <a:p>
          <a:endParaRPr lang="en-US" sz="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64C458-7B37-4AF6-9ABE-19AD88278BFF}" type="sibTrans" cxnId="{52A1ED66-97BE-4859-BEA3-A3CECC9C0C9F}">
      <dgm:prSet/>
      <dgm:spPr/>
      <dgm:t>
        <a:bodyPr/>
        <a:lstStyle/>
        <a:p>
          <a:endParaRPr lang="en-US" sz="1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9CF11F-9328-46D3-A4AC-6799446D3704}" type="pres">
      <dgm:prSet presAssocID="{637F0BE6-DDD7-496B-A477-A35E55CE91F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DB02DA1-B6C1-478A-A0D3-47EB24D91DFA}" type="pres">
      <dgm:prSet presAssocID="{1ECD2E84-A531-41F2-91AA-063CE5A58772}" presName="root1" presStyleCnt="0"/>
      <dgm:spPr/>
    </dgm:pt>
    <dgm:pt modelId="{D8188E06-C692-45C0-8EEE-73E530E161F8}" type="pres">
      <dgm:prSet presAssocID="{1ECD2E84-A531-41F2-91AA-063CE5A58772}" presName="LevelOneTextNode" presStyleLbl="node0" presStyleIdx="0" presStyleCnt="1" custScaleX="144053">
        <dgm:presLayoutVars>
          <dgm:chPref val="3"/>
        </dgm:presLayoutVars>
      </dgm:prSet>
      <dgm:spPr/>
    </dgm:pt>
    <dgm:pt modelId="{9EC4730E-5CA8-4E70-BFF1-04D50F06B5A2}" type="pres">
      <dgm:prSet presAssocID="{1ECD2E84-A531-41F2-91AA-063CE5A58772}" presName="level2hierChild" presStyleCnt="0"/>
      <dgm:spPr/>
    </dgm:pt>
    <dgm:pt modelId="{D69A603F-9DEE-485D-AA69-85DDF10E8BEE}" type="pres">
      <dgm:prSet presAssocID="{4B40D7B3-FFB3-413C-BA6C-AE2962B4F4BA}" presName="conn2-1" presStyleLbl="parChTrans1D2" presStyleIdx="0" presStyleCnt="4"/>
      <dgm:spPr/>
    </dgm:pt>
    <dgm:pt modelId="{D269DCA4-1224-41CA-A7B5-66AA259AD900}" type="pres">
      <dgm:prSet presAssocID="{4B40D7B3-FFB3-413C-BA6C-AE2962B4F4BA}" presName="connTx" presStyleLbl="parChTrans1D2" presStyleIdx="0" presStyleCnt="4"/>
      <dgm:spPr/>
    </dgm:pt>
    <dgm:pt modelId="{FF0EE121-E6F9-4661-890B-018EA349772F}" type="pres">
      <dgm:prSet presAssocID="{37CCA928-00EB-4C66-B34F-7035F3F7D605}" presName="root2" presStyleCnt="0"/>
      <dgm:spPr/>
    </dgm:pt>
    <dgm:pt modelId="{65597290-EBDD-4124-B8AF-3BC99732EEC1}" type="pres">
      <dgm:prSet presAssocID="{37CCA928-00EB-4C66-B34F-7035F3F7D605}" presName="LevelTwoTextNode" presStyleLbl="node2" presStyleIdx="0" presStyleCnt="4">
        <dgm:presLayoutVars>
          <dgm:chPref val="3"/>
        </dgm:presLayoutVars>
      </dgm:prSet>
      <dgm:spPr/>
    </dgm:pt>
    <dgm:pt modelId="{B92660E5-1C79-4882-A302-CB6DD7013A02}" type="pres">
      <dgm:prSet presAssocID="{37CCA928-00EB-4C66-B34F-7035F3F7D605}" presName="level3hierChild" presStyleCnt="0"/>
      <dgm:spPr/>
    </dgm:pt>
    <dgm:pt modelId="{DFC80963-835F-4ECC-B0FC-49D89711AC41}" type="pres">
      <dgm:prSet presAssocID="{5D1F24DE-35AD-422D-9F1B-7D397394FCFB}" presName="conn2-1" presStyleLbl="parChTrans1D2" presStyleIdx="1" presStyleCnt="4"/>
      <dgm:spPr/>
    </dgm:pt>
    <dgm:pt modelId="{DFB649F3-1970-4F23-877E-C7EB926B9ED1}" type="pres">
      <dgm:prSet presAssocID="{5D1F24DE-35AD-422D-9F1B-7D397394FCFB}" presName="connTx" presStyleLbl="parChTrans1D2" presStyleIdx="1" presStyleCnt="4"/>
      <dgm:spPr/>
    </dgm:pt>
    <dgm:pt modelId="{B6CE6DDB-69B2-486F-8C19-7C39D1E48F55}" type="pres">
      <dgm:prSet presAssocID="{1611ECE5-29E0-4863-A789-BB83231AA156}" presName="root2" presStyleCnt="0"/>
      <dgm:spPr/>
    </dgm:pt>
    <dgm:pt modelId="{CC9B1E54-1EC5-4FD4-9F58-189597999D58}" type="pres">
      <dgm:prSet presAssocID="{1611ECE5-29E0-4863-A789-BB83231AA156}" presName="LevelTwoTextNode" presStyleLbl="node2" presStyleIdx="1" presStyleCnt="4">
        <dgm:presLayoutVars>
          <dgm:chPref val="3"/>
        </dgm:presLayoutVars>
      </dgm:prSet>
      <dgm:spPr/>
    </dgm:pt>
    <dgm:pt modelId="{F2F773B2-4927-4B9E-88A1-9F2E25079742}" type="pres">
      <dgm:prSet presAssocID="{1611ECE5-29E0-4863-A789-BB83231AA156}" presName="level3hierChild" presStyleCnt="0"/>
      <dgm:spPr/>
    </dgm:pt>
    <dgm:pt modelId="{20BACD8C-11A8-453E-9002-AA422332C1D6}" type="pres">
      <dgm:prSet presAssocID="{E71F9857-027C-44CA-8C70-6DA892309CDD}" presName="conn2-1" presStyleLbl="parChTrans1D2" presStyleIdx="2" presStyleCnt="4"/>
      <dgm:spPr/>
    </dgm:pt>
    <dgm:pt modelId="{1BB49656-BCD4-4AD6-91FD-95CAE9C3F855}" type="pres">
      <dgm:prSet presAssocID="{E71F9857-027C-44CA-8C70-6DA892309CDD}" presName="connTx" presStyleLbl="parChTrans1D2" presStyleIdx="2" presStyleCnt="4"/>
      <dgm:spPr/>
    </dgm:pt>
    <dgm:pt modelId="{0737E014-5213-44D4-B55F-0257CA188B2D}" type="pres">
      <dgm:prSet presAssocID="{F7A3BB1E-9955-4519-A947-6B628F3ED904}" presName="root2" presStyleCnt="0"/>
      <dgm:spPr/>
    </dgm:pt>
    <dgm:pt modelId="{D3722E9D-17FD-4E9B-AA83-873724EA4A20}" type="pres">
      <dgm:prSet presAssocID="{F7A3BB1E-9955-4519-A947-6B628F3ED904}" presName="LevelTwoTextNode" presStyleLbl="node2" presStyleIdx="2" presStyleCnt="4">
        <dgm:presLayoutVars>
          <dgm:chPref val="3"/>
        </dgm:presLayoutVars>
      </dgm:prSet>
      <dgm:spPr/>
    </dgm:pt>
    <dgm:pt modelId="{F2D1DA38-BFE0-49F0-BE18-C9726BB9251A}" type="pres">
      <dgm:prSet presAssocID="{F7A3BB1E-9955-4519-A947-6B628F3ED904}" presName="level3hierChild" presStyleCnt="0"/>
      <dgm:spPr/>
    </dgm:pt>
    <dgm:pt modelId="{88AD9D35-F234-4A39-9B0E-F891703E16EB}" type="pres">
      <dgm:prSet presAssocID="{E3AFDB58-0B53-4489-8DA5-25028D7FDDF2}" presName="conn2-1" presStyleLbl="parChTrans1D2" presStyleIdx="3" presStyleCnt="4"/>
      <dgm:spPr/>
    </dgm:pt>
    <dgm:pt modelId="{3619CE8A-2885-4ACD-8A25-82D8D2433E4C}" type="pres">
      <dgm:prSet presAssocID="{E3AFDB58-0B53-4489-8DA5-25028D7FDDF2}" presName="connTx" presStyleLbl="parChTrans1D2" presStyleIdx="3" presStyleCnt="4"/>
      <dgm:spPr/>
    </dgm:pt>
    <dgm:pt modelId="{68FFE43E-4083-43CD-8049-CD2DC1F6643A}" type="pres">
      <dgm:prSet presAssocID="{CFE6E6AE-2C9A-4E60-BE13-95DAC82A5DF7}" presName="root2" presStyleCnt="0"/>
      <dgm:spPr/>
    </dgm:pt>
    <dgm:pt modelId="{ADF896C0-92C8-4079-98E1-42C04E42FF17}" type="pres">
      <dgm:prSet presAssocID="{CFE6E6AE-2C9A-4E60-BE13-95DAC82A5DF7}" presName="LevelTwoTextNode" presStyleLbl="node2" presStyleIdx="3" presStyleCnt="4">
        <dgm:presLayoutVars>
          <dgm:chPref val="3"/>
        </dgm:presLayoutVars>
      </dgm:prSet>
      <dgm:spPr/>
    </dgm:pt>
    <dgm:pt modelId="{CE7C3374-BC68-48C8-8F37-841F5A424691}" type="pres">
      <dgm:prSet presAssocID="{CFE6E6AE-2C9A-4E60-BE13-95DAC82A5DF7}" presName="level3hierChild" presStyleCnt="0"/>
      <dgm:spPr/>
    </dgm:pt>
  </dgm:ptLst>
  <dgm:cxnLst>
    <dgm:cxn modelId="{0CC40021-3FEB-4392-AB68-B5D8283C7EA7}" type="presOf" srcId="{E3AFDB58-0B53-4489-8DA5-25028D7FDDF2}" destId="{3619CE8A-2885-4ACD-8A25-82D8D2433E4C}" srcOrd="1" destOrd="0" presId="urn:microsoft.com/office/officeart/2008/layout/HorizontalMultiLevelHierarchy"/>
    <dgm:cxn modelId="{2F5AC630-5566-4912-AC4E-342C7883E645}" srcId="{1ECD2E84-A531-41F2-91AA-063CE5A58772}" destId="{1611ECE5-29E0-4863-A789-BB83231AA156}" srcOrd="1" destOrd="0" parTransId="{5D1F24DE-35AD-422D-9F1B-7D397394FCFB}" sibTransId="{BBF93F0A-EE06-46D7-A236-57CD17CD8804}"/>
    <dgm:cxn modelId="{4EA1D335-BA95-4D46-A8C3-27E4BA6CDEA1}" type="presOf" srcId="{E71F9857-027C-44CA-8C70-6DA892309CDD}" destId="{20BACD8C-11A8-453E-9002-AA422332C1D6}" srcOrd="0" destOrd="0" presId="urn:microsoft.com/office/officeart/2008/layout/HorizontalMultiLevelHierarchy"/>
    <dgm:cxn modelId="{DD5E853F-1AA1-4027-AB21-D13105052616}" type="presOf" srcId="{CFE6E6AE-2C9A-4E60-BE13-95DAC82A5DF7}" destId="{ADF896C0-92C8-4079-98E1-42C04E42FF17}" srcOrd="0" destOrd="0" presId="urn:microsoft.com/office/officeart/2008/layout/HorizontalMultiLevelHierarchy"/>
    <dgm:cxn modelId="{78596965-FECF-4305-BB42-4AC1146B397C}" srcId="{637F0BE6-DDD7-496B-A477-A35E55CE91F6}" destId="{1ECD2E84-A531-41F2-91AA-063CE5A58772}" srcOrd="0" destOrd="0" parTransId="{86E82C0A-061D-4661-B863-5E6AAEC43F63}" sibTransId="{47A50180-0226-4F44-8FC3-0CA448A7C3D7}"/>
    <dgm:cxn modelId="{52A1ED66-97BE-4859-BEA3-A3CECC9C0C9F}" srcId="{1ECD2E84-A531-41F2-91AA-063CE5A58772}" destId="{F7A3BB1E-9955-4519-A947-6B628F3ED904}" srcOrd="2" destOrd="0" parTransId="{E71F9857-027C-44CA-8C70-6DA892309CDD}" sibTransId="{4364C458-7B37-4AF6-9ABE-19AD88278BFF}"/>
    <dgm:cxn modelId="{24736D71-6BF3-4D79-861D-F11D17492AF7}" type="presOf" srcId="{5D1F24DE-35AD-422D-9F1B-7D397394FCFB}" destId="{DFC80963-835F-4ECC-B0FC-49D89711AC41}" srcOrd="0" destOrd="0" presId="urn:microsoft.com/office/officeart/2008/layout/HorizontalMultiLevelHierarchy"/>
    <dgm:cxn modelId="{3CD7F952-8272-443A-A86F-28FFE743A273}" srcId="{1ECD2E84-A531-41F2-91AA-063CE5A58772}" destId="{CFE6E6AE-2C9A-4E60-BE13-95DAC82A5DF7}" srcOrd="3" destOrd="0" parTransId="{E3AFDB58-0B53-4489-8DA5-25028D7FDDF2}" sibTransId="{58AC7E58-9E1B-4C2C-B9F8-F9FA20390EB0}"/>
    <dgm:cxn modelId="{5CFF7B55-D20D-4EB0-AA2A-CEA3F2558F93}" type="presOf" srcId="{4B40D7B3-FFB3-413C-BA6C-AE2962B4F4BA}" destId="{D69A603F-9DEE-485D-AA69-85DDF10E8BEE}" srcOrd="0" destOrd="0" presId="urn:microsoft.com/office/officeart/2008/layout/HorizontalMultiLevelHierarchy"/>
    <dgm:cxn modelId="{9F009F80-AC89-4D49-B65E-A93E955A2D15}" type="presOf" srcId="{E3AFDB58-0B53-4489-8DA5-25028D7FDDF2}" destId="{88AD9D35-F234-4A39-9B0E-F891703E16EB}" srcOrd="0" destOrd="0" presId="urn:microsoft.com/office/officeart/2008/layout/HorizontalMultiLevelHierarchy"/>
    <dgm:cxn modelId="{E45EBB81-3A6F-4AF0-A08B-E19EADB2ACB1}" type="presOf" srcId="{37CCA928-00EB-4C66-B34F-7035F3F7D605}" destId="{65597290-EBDD-4124-B8AF-3BC99732EEC1}" srcOrd="0" destOrd="0" presId="urn:microsoft.com/office/officeart/2008/layout/HorizontalMultiLevelHierarchy"/>
    <dgm:cxn modelId="{5A64569B-35E5-4A96-972B-3E0DA5CE090F}" type="presOf" srcId="{1ECD2E84-A531-41F2-91AA-063CE5A58772}" destId="{D8188E06-C692-45C0-8EEE-73E530E161F8}" srcOrd="0" destOrd="0" presId="urn:microsoft.com/office/officeart/2008/layout/HorizontalMultiLevelHierarchy"/>
    <dgm:cxn modelId="{99C57E9F-7AAC-48AC-BA3B-A4BF8AEE5955}" type="presOf" srcId="{1611ECE5-29E0-4863-A789-BB83231AA156}" destId="{CC9B1E54-1EC5-4FD4-9F58-189597999D58}" srcOrd="0" destOrd="0" presId="urn:microsoft.com/office/officeart/2008/layout/HorizontalMultiLevelHierarchy"/>
    <dgm:cxn modelId="{E18E2FA1-4E24-4A6A-9F96-33787A612DBC}" type="presOf" srcId="{5D1F24DE-35AD-422D-9F1B-7D397394FCFB}" destId="{DFB649F3-1970-4F23-877E-C7EB926B9ED1}" srcOrd="1" destOrd="0" presId="urn:microsoft.com/office/officeart/2008/layout/HorizontalMultiLevelHierarchy"/>
    <dgm:cxn modelId="{F95CD6BB-85D6-4397-8B5C-C13AB5CD1CFD}" type="presOf" srcId="{4B40D7B3-FFB3-413C-BA6C-AE2962B4F4BA}" destId="{D269DCA4-1224-41CA-A7B5-66AA259AD900}" srcOrd="1" destOrd="0" presId="urn:microsoft.com/office/officeart/2008/layout/HorizontalMultiLevelHierarchy"/>
    <dgm:cxn modelId="{89CB94C8-DD57-4407-9C68-7BD7BBAFC074}" srcId="{1ECD2E84-A531-41F2-91AA-063CE5A58772}" destId="{37CCA928-00EB-4C66-B34F-7035F3F7D605}" srcOrd="0" destOrd="0" parTransId="{4B40D7B3-FFB3-413C-BA6C-AE2962B4F4BA}" sibTransId="{EC30538E-CB4F-4AF1-87EA-850DD45C7C13}"/>
    <dgm:cxn modelId="{F45399CB-9033-44FB-A6DD-1DBC238472BE}" type="presOf" srcId="{637F0BE6-DDD7-496B-A477-A35E55CE91F6}" destId="{239CF11F-9328-46D3-A4AC-6799446D3704}" srcOrd="0" destOrd="0" presId="urn:microsoft.com/office/officeart/2008/layout/HorizontalMultiLevelHierarchy"/>
    <dgm:cxn modelId="{48A27DCC-9A31-4B0B-AAB5-457274CF8FE1}" type="presOf" srcId="{E71F9857-027C-44CA-8C70-6DA892309CDD}" destId="{1BB49656-BCD4-4AD6-91FD-95CAE9C3F855}" srcOrd="1" destOrd="0" presId="urn:microsoft.com/office/officeart/2008/layout/HorizontalMultiLevelHierarchy"/>
    <dgm:cxn modelId="{E60E23ED-C025-40E6-AD4C-670FEA74F1CA}" type="presOf" srcId="{F7A3BB1E-9955-4519-A947-6B628F3ED904}" destId="{D3722E9D-17FD-4E9B-AA83-873724EA4A20}" srcOrd="0" destOrd="0" presId="urn:microsoft.com/office/officeart/2008/layout/HorizontalMultiLevelHierarchy"/>
    <dgm:cxn modelId="{A1413613-CB87-4201-9B77-0EE38EA47235}" type="presParOf" srcId="{239CF11F-9328-46D3-A4AC-6799446D3704}" destId="{5DB02DA1-B6C1-478A-A0D3-47EB24D91DFA}" srcOrd="0" destOrd="0" presId="urn:microsoft.com/office/officeart/2008/layout/HorizontalMultiLevelHierarchy"/>
    <dgm:cxn modelId="{F9E2388B-6E40-41F7-97C1-380F1BA4C30C}" type="presParOf" srcId="{5DB02DA1-B6C1-478A-A0D3-47EB24D91DFA}" destId="{D8188E06-C692-45C0-8EEE-73E530E161F8}" srcOrd="0" destOrd="0" presId="urn:microsoft.com/office/officeart/2008/layout/HorizontalMultiLevelHierarchy"/>
    <dgm:cxn modelId="{3C1E849D-5D9F-4CFE-9984-8FF7A7CB5388}" type="presParOf" srcId="{5DB02DA1-B6C1-478A-A0D3-47EB24D91DFA}" destId="{9EC4730E-5CA8-4E70-BFF1-04D50F06B5A2}" srcOrd="1" destOrd="0" presId="urn:microsoft.com/office/officeart/2008/layout/HorizontalMultiLevelHierarchy"/>
    <dgm:cxn modelId="{CD075810-2971-4F70-A76F-2BE6082F2FF7}" type="presParOf" srcId="{9EC4730E-5CA8-4E70-BFF1-04D50F06B5A2}" destId="{D69A603F-9DEE-485D-AA69-85DDF10E8BEE}" srcOrd="0" destOrd="0" presId="urn:microsoft.com/office/officeart/2008/layout/HorizontalMultiLevelHierarchy"/>
    <dgm:cxn modelId="{1498F337-31FA-4846-BF06-0FE2039BB476}" type="presParOf" srcId="{D69A603F-9DEE-485D-AA69-85DDF10E8BEE}" destId="{D269DCA4-1224-41CA-A7B5-66AA259AD900}" srcOrd="0" destOrd="0" presId="urn:microsoft.com/office/officeart/2008/layout/HorizontalMultiLevelHierarchy"/>
    <dgm:cxn modelId="{1533BFEC-56AE-4912-9C22-3C11E418F5A6}" type="presParOf" srcId="{9EC4730E-5CA8-4E70-BFF1-04D50F06B5A2}" destId="{FF0EE121-E6F9-4661-890B-018EA349772F}" srcOrd="1" destOrd="0" presId="urn:microsoft.com/office/officeart/2008/layout/HorizontalMultiLevelHierarchy"/>
    <dgm:cxn modelId="{4469C8D3-12E9-4A89-8B91-59606CB7FA76}" type="presParOf" srcId="{FF0EE121-E6F9-4661-890B-018EA349772F}" destId="{65597290-EBDD-4124-B8AF-3BC99732EEC1}" srcOrd="0" destOrd="0" presId="urn:microsoft.com/office/officeart/2008/layout/HorizontalMultiLevelHierarchy"/>
    <dgm:cxn modelId="{173D54B4-DB0B-4F7F-807C-0C31539809A0}" type="presParOf" srcId="{FF0EE121-E6F9-4661-890B-018EA349772F}" destId="{B92660E5-1C79-4882-A302-CB6DD7013A02}" srcOrd="1" destOrd="0" presId="urn:microsoft.com/office/officeart/2008/layout/HorizontalMultiLevelHierarchy"/>
    <dgm:cxn modelId="{343F28B3-0819-4054-8193-5E3226C4DF9F}" type="presParOf" srcId="{9EC4730E-5CA8-4E70-BFF1-04D50F06B5A2}" destId="{DFC80963-835F-4ECC-B0FC-49D89711AC41}" srcOrd="2" destOrd="0" presId="urn:microsoft.com/office/officeart/2008/layout/HorizontalMultiLevelHierarchy"/>
    <dgm:cxn modelId="{EFE7C465-7973-4188-8751-9FCDFFA2D9B3}" type="presParOf" srcId="{DFC80963-835F-4ECC-B0FC-49D89711AC41}" destId="{DFB649F3-1970-4F23-877E-C7EB926B9ED1}" srcOrd="0" destOrd="0" presId="urn:microsoft.com/office/officeart/2008/layout/HorizontalMultiLevelHierarchy"/>
    <dgm:cxn modelId="{90762DAF-8525-4626-B4E2-DB151CE20281}" type="presParOf" srcId="{9EC4730E-5CA8-4E70-BFF1-04D50F06B5A2}" destId="{B6CE6DDB-69B2-486F-8C19-7C39D1E48F55}" srcOrd="3" destOrd="0" presId="urn:microsoft.com/office/officeart/2008/layout/HorizontalMultiLevelHierarchy"/>
    <dgm:cxn modelId="{BD8FA6C8-CC8F-430A-AC34-CFC303FD10F0}" type="presParOf" srcId="{B6CE6DDB-69B2-486F-8C19-7C39D1E48F55}" destId="{CC9B1E54-1EC5-4FD4-9F58-189597999D58}" srcOrd="0" destOrd="0" presId="urn:microsoft.com/office/officeart/2008/layout/HorizontalMultiLevelHierarchy"/>
    <dgm:cxn modelId="{B4DFB185-9593-4C60-AA9A-C37E763D7A64}" type="presParOf" srcId="{B6CE6DDB-69B2-486F-8C19-7C39D1E48F55}" destId="{F2F773B2-4927-4B9E-88A1-9F2E25079742}" srcOrd="1" destOrd="0" presId="urn:microsoft.com/office/officeart/2008/layout/HorizontalMultiLevelHierarchy"/>
    <dgm:cxn modelId="{29AD12B0-4241-4C79-9C93-753532DE568F}" type="presParOf" srcId="{9EC4730E-5CA8-4E70-BFF1-04D50F06B5A2}" destId="{20BACD8C-11A8-453E-9002-AA422332C1D6}" srcOrd="4" destOrd="0" presId="urn:microsoft.com/office/officeart/2008/layout/HorizontalMultiLevelHierarchy"/>
    <dgm:cxn modelId="{5C75053D-A809-4FE0-89A8-8911B6FBCE44}" type="presParOf" srcId="{20BACD8C-11A8-453E-9002-AA422332C1D6}" destId="{1BB49656-BCD4-4AD6-91FD-95CAE9C3F855}" srcOrd="0" destOrd="0" presId="urn:microsoft.com/office/officeart/2008/layout/HorizontalMultiLevelHierarchy"/>
    <dgm:cxn modelId="{C9448964-F8C7-4331-8BB7-391AAB7BB4A8}" type="presParOf" srcId="{9EC4730E-5CA8-4E70-BFF1-04D50F06B5A2}" destId="{0737E014-5213-44D4-B55F-0257CA188B2D}" srcOrd="5" destOrd="0" presId="urn:microsoft.com/office/officeart/2008/layout/HorizontalMultiLevelHierarchy"/>
    <dgm:cxn modelId="{2D0EC73C-78A2-4CD9-89E3-557DC33693F3}" type="presParOf" srcId="{0737E014-5213-44D4-B55F-0257CA188B2D}" destId="{D3722E9D-17FD-4E9B-AA83-873724EA4A20}" srcOrd="0" destOrd="0" presId="urn:microsoft.com/office/officeart/2008/layout/HorizontalMultiLevelHierarchy"/>
    <dgm:cxn modelId="{FF5EB26F-720C-4643-9FA7-85DBCFBBEFAE}" type="presParOf" srcId="{0737E014-5213-44D4-B55F-0257CA188B2D}" destId="{F2D1DA38-BFE0-49F0-BE18-C9726BB9251A}" srcOrd="1" destOrd="0" presId="urn:microsoft.com/office/officeart/2008/layout/HorizontalMultiLevelHierarchy"/>
    <dgm:cxn modelId="{6B695DBA-7A62-4D18-8B87-F226DA195109}" type="presParOf" srcId="{9EC4730E-5CA8-4E70-BFF1-04D50F06B5A2}" destId="{88AD9D35-F234-4A39-9B0E-F891703E16EB}" srcOrd="6" destOrd="0" presId="urn:microsoft.com/office/officeart/2008/layout/HorizontalMultiLevelHierarchy"/>
    <dgm:cxn modelId="{ECF776FD-6443-43EE-B51C-E41291372437}" type="presParOf" srcId="{88AD9D35-F234-4A39-9B0E-F891703E16EB}" destId="{3619CE8A-2885-4ACD-8A25-82D8D2433E4C}" srcOrd="0" destOrd="0" presId="urn:microsoft.com/office/officeart/2008/layout/HorizontalMultiLevelHierarchy"/>
    <dgm:cxn modelId="{B33AA075-D8DE-4DCF-84E3-FFD9E09A6D6C}" type="presParOf" srcId="{9EC4730E-5CA8-4E70-BFF1-04D50F06B5A2}" destId="{68FFE43E-4083-43CD-8049-CD2DC1F6643A}" srcOrd="7" destOrd="0" presId="urn:microsoft.com/office/officeart/2008/layout/HorizontalMultiLevelHierarchy"/>
    <dgm:cxn modelId="{C210F454-D4A9-4417-9DBA-20AEE2A0C391}" type="presParOf" srcId="{68FFE43E-4083-43CD-8049-CD2DC1F6643A}" destId="{ADF896C0-92C8-4079-98E1-42C04E42FF17}" srcOrd="0" destOrd="0" presId="urn:microsoft.com/office/officeart/2008/layout/HorizontalMultiLevelHierarchy"/>
    <dgm:cxn modelId="{90902AFB-95DC-4D18-867E-88AD4EF71978}" type="presParOf" srcId="{68FFE43E-4083-43CD-8049-CD2DC1F6643A}" destId="{CE7C3374-BC68-48C8-8F37-841F5A42469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7F0BE6-DDD7-496B-A477-A35E55CE91F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7CCA928-00EB-4C66-B34F-7035F3F7D605}">
      <dgm:prSet phldrT="[Text]" phldr="0" custT="1"/>
      <dgm:spPr>
        <a:ln w="28575">
          <a:solidFill>
            <a:srgbClr val="FFC000"/>
          </a:solidFill>
        </a:ln>
      </dgm:spPr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দখিন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40D7B3-FFB3-413C-BA6C-AE2962B4F4BA}" type="parTrans" cxnId="{89CB94C8-DD57-4407-9C68-7BD7BBAFC074}">
      <dgm:prSet custT="1"/>
      <dgm:spPr/>
      <dgm:t>
        <a:bodyPr/>
        <a:lstStyle/>
        <a:p>
          <a:endParaRPr lang="en-US" sz="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30538E-CB4F-4AF1-87EA-850DD45C7C13}" type="sibTrans" cxnId="{89CB94C8-DD57-4407-9C68-7BD7BBAFC074}">
      <dgm:prSet/>
      <dgm:spPr/>
      <dgm:t>
        <a:bodyPr/>
        <a:lstStyle/>
        <a:p>
          <a:endParaRPr lang="en-US" sz="1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E6E6AE-2C9A-4E60-BE13-95DAC82A5DF7}">
      <dgm:prSet phldrT="[Text]" phldr="0" custT="1"/>
      <dgm:spPr>
        <a:ln w="28575">
          <a:solidFill>
            <a:srgbClr val="FFC000"/>
          </a:solidFill>
        </a:ln>
      </dgm:spPr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অন্ধকার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AFDB58-0B53-4489-8DA5-25028D7FDDF2}" type="parTrans" cxnId="{3CD7F952-8272-443A-A86F-28FFE743A273}">
      <dgm:prSet custT="1"/>
      <dgm:spPr/>
      <dgm:t>
        <a:bodyPr/>
        <a:lstStyle/>
        <a:p>
          <a:endParaRPr lang="en-US" sz="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8AC7E58-9E1B-4C2C-B9F8-F9FA20390EB0}" type="sibTrans" cxnId="{3CD7F952-8272-443A-A86F-28FFE743A273}">
      <dgm:prSet/>
      <dgm:spPr/>
      <dgm:t>
        <a:bodyPr/>
        <a:lstStyle/>
        <a:p>
          <a:endParaRPr lang="en-US" sz="1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CD2E84-A531-41F2-91AA-063CE5A58772}">
      <dgm:prSet phldrT="[Text]" phldr="0" custT="1"/>
      <dgm:spPr>
        <a:solidFill>
          <a:srgbClr val="0070C0"/>
        </a:solidFill>
        <a:ln w="28575">
          <a:solidFill>
            <a:srgbClr val="FFC000"/>
          </a:solidFill>
        </a:ln>
      </dgm:spPr>
      <dgm:t>
        <a:bodyPr/>
        <a:lstStyle/>
        <a:p>
          <a:r>
            <a:rPr lang="en-US" sz="4400" b="1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বাক্য</a:t>
          </a:r>
          <a:endParaRPr lang="en-US" sz="4400" b="1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E82C0A-061D-4661-B863-5E6AAEC43F63}" type="parTrans" cxnId="{78596965-FECF-4305-BB42-4AC1146B397C}">
      <dgm:prSet/>
      <dgm:spPr/>
      <dgm:t>
        <a:bodyPr/>
        <a:lstStyle/>
        <a:p>
          <a:endParaRPr lang="en-US" sz="1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A50180-0226-4F44-8FC3-0CA448A7C3D7}" type="sibTrans" cxnId="{78596965-FECF-4305-BB42-4AC1146B397C}">
      <dgm:prSet/>
      <dgm:spPr/>
      <dgm:t>
        <a:bodyPr/>
        <a:lstStyle/>
        <a:p>
          <a:endParaRPr lang="en-US" sz="1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11ECE5-29E0-4863-A789-BB83231AA156}">
      <dgm:prSet phldrT="[Text]" phldr="0" custT="1"/>
      <dgm:spPr>
        <a:ln w="28575">
          <a:solidFill>
            <a:srgbClr val="FFC000"/>
          </a:solidFill>
        </a:ln>
      </dgm:spPr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বাঁয়ে</a:t>
          </a:r>
          <a:r>
            <a:rPr lang="en-US" sz="36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5D1F24DE-35AD-422D-9F1B-7D397394FCFB}" type="parTrans" cxnId="{2F5AC630-5566-4912-AC4E-342C7883E645}">
      <dgm:prSet custT="1"/>
      <dgm:spPr/>
      <dgm:t>
        <a:bodyPr/>
        <a:lstStyle/>
        <a:p>
          <a:endParaRPr lang="en-US" sz="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F93F0A-EE06-46D7-A236-57CD17CD8804}" type="sibTrans" cxnId="{2F5AC630-5566-4912-AC4E-342C7883E645}">
      <dgm:prSet/>
      <dgm:spPr/>
      <dgm:t>
        <a:bodyPr/>
        <a:lstStyle/>
        <a:p>
          <a:endParaRPr lang="en-US" sz="1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A3BB1E-9955-4519-A947-6B628F3ED904}">
      <dgm:prSet phldrT="[Text]" phldr="0" custT="1"/>
      <dgm:spPr>
        <a:ln w="28575">
          <a:solidFill>
            <a:srgbClr val="FFC000"/>
          </a:solidFill>
        </a:ln>
      </dgm:spPr>
      <dgm:t>
        <a:bodyPr/>
        <a:lstStyle/>
        <a:p>
          <a:r>
            <a:rPr lang="en-US" sz="3600" b="1" dirty="0" err="1">
              <a:latin typeface="NikoshBAN" panose="02000000000000000000" pitchFamily="2" charset="0"/>
              <a:cs typeface="NikoshBAN" panose="02000000000000000000" pitchFamily="2" charset="0"/>
            </a:rPr>
            <a:t>সন্ধ্যা</a:t>
          </a:r>
          <a:endParaRPr lang="en-US" sz="36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1F9857-027C-44CA-8C70-6DA892309CDD}" type="parTrans" cxnId="{52A1ED66-97BE-4859-BEA3-A3CECC9C0C9F}">
      <dgm:prSet custT="1"/>
      <dgm:spPr/>
      <dgm:t>
        <a:bodyPr/>
        <a:lstStyle/>
        <a:p>
          <a:endParaRPr lang="en-US" sz="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64C458-7B37-4AF6-9ABE-19AD88278BFF}" type="sibTrans" cxnId="{52A1ED66-97BE-4859-BEA3-A3CECC9C0C9F}">
      <dgm:prSet/>
      <dgm:spPr/>
      <dgm:t>
        <a:bodyPr/>
        <a:lstStyle/>
        <a:p>
          <a:endParaRPr lang="en-US" sz="1200" b="1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9CF11F-9328-46D3-A4AC-6799446D3704}" type="pres">
      <dgm:prSet presAssocID="{637F0BE6-DDD7-496B-A477-A35E55CE91F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DB02DA1-B6C1-478A-A0D3-47EB24D91DFA}" type="pres">
      <dgm:prSet presAssocID="{1ECD2E84-A531-41F2-91AA-063CE5A58772}" presName="root1" presStyleCnt="0"/>
      <dgm:spPr/>
    </dgm:pt>
    <dgm:pt modelId="{D8188E06-C692-45C0-8EEE-73E530E161F8}" type="pres">
      <dgm:prSet presAssocID="{1ECD2E84-A531-41F2-91AA-063CE5A58772}" presName="LevelOneTextNode" presStyleLbl="node0" presStyleIdx="0" presStyleCnt="1" custScaleX="144053">
        <dgm:presLayoutVars>
          <dgm:chPref val="3"/>
        </dgm:presLayoutVars>
      </dgm:prSet>
      <dgm:spPr/>
    </dgm:pt>
    <dgm:pt modelId="{9EC4730E-5CA8-4E70-BFF1-04D50F06B5A2}" type="pres">
      <dgm:prSet presAssocID="{1ECD2E84-A531-41F2-91AA-063CE5A58772}" presName="level2hierChild" presStyleCnt="0"/>
      <dgm:spPr/>
    </dgm:pt>
    <dgm:pt modelId="{D69A603F-9DEE-485D-AA69-85DDF10E8BEE}" type="pres">
      <dgm:prSet presAssocID="{4B40D7B3-FFB3-413C-BA6C-AE2962B4F4BA}" presName="conn2-1" presStyleLbl="parChTrans1D2" presStyleIdx="0" presStyleCnt="4"/>
      <dgm:spPr/>
    </dgm:pt>
    <dgm:pt modelId="{D269DCA4-1224-41CA-A7B5-66AA259AD900}" type="pres">
      <dgm:prSet presAssocID="{4B40D7B3-FFB3-413C-BA6C-AE2962B4F4BA}" presName="connTx" presStyleLbl="parChTrans1D2" presStyleIdx="0" presStyleCnt="4"/>
      <dgm:spPr/>
    </dgm:pt>
    <dgm:pt modelId="{FF0EE121-E6F9-4661-890B-018EA349772F}" type="pres">
      <dgm:prSet presAssocID="{37CCA928-00EB-4C66-B34F-7035F3F7D605}" presName="root2" presStyleCnt="0"/>
      <dgm:spPr/>
    </dgm:pt>
    <dgm:pt modelId="{65597290-EBDD-4124-B8AF-3BC99732EEC1}" type="pres">
      <dgm:prSet presAssocID="{37CCA928-00EB-4C66-B34F-7035F3F7D605}" presName="LevelTwoTextNode" presStyleLbl="node2" presStyleIdx="0" presStyleCnt="4">
        <dgm:presLayoutVars>
          <dgm:chPref val="3"/>
        </dgm:presLayoutVars>
      </dgm:prSet>
      <dgm:spPr/>
    </dgm:pt>
    <dgm:pt modelId="{B92660E5-1C79-4882-A302-CB6DD7013A02}" type="pres">
      <dgm:prSet presAssocID="{37CCA928-00EB-4C66-B34F-7035F3F7D605}" presName="level3hierChild" presStyleCnt="0"/>
      <dgm:spPr/>
    </dgm:pt>
    <dgm:pt modelId="{DFC80963-835F-4ECC-B0FC-49D89711AC41}" type="pres">
      <dgm:prSet presAssocID="{5D1F24DE-35AD-422D-9F1B-7D397394FCFB}" presName="conn2-1" presStyleLbl="parChTrans1D2" presStyleIdx="1" presStyleCnt="4"/>
      <dgm:spPr/>
    </dgm:pt>
    <dgm:pt modelId="{DFB649F3-1970-4F23-877E-C7EB926B9ED1}" type="pres">
      <dgm:prSet presAssocID="{5D1F24DE-35AD-422D-9F1B-7D397394FCFB}" presName="connTx" presStyleLbl="parChTrans1D2" presStyleIdx="1" presStyleCnt="4"/>
      <dgm:spPr/>
    </dgm:pt>
    <dgm:pt modelId="{B6CE6DDB-69B2-486F-8C19-7C39D1E48F55}" type="pres">
      <dgm:prSet presAssocID="{1611ECE5-29E0-4863-A789-BB83231AA156}" presName="root2" presStyleCnt="0"/>
      <dgm:spPr/>
    </dgm:pt>
    <dgm:pt modelId="{CC9B1E54-1EC5-4FD4-9F58-189597999D58}" type="pres">
      <dgm:prSet presAssocID="{1611ECE5-29E0-4863-A789-BB83231AA156}" presName="LevelTwoTextNode" presStyleLbl="node2" presStyleIdx="1" presStyleCnt="4">
        <dgm:presLayoutVars>
          <dgm:chPref val="3"/>
        </dgm:presLayoutVars>
      </dgm:prSet>
      <dgm:spPr/>
    </dgm:pt>
    <dgm:pt modelId="{F2F773B2-4927-4B9E-88A1-9F2E25079742}" type="pres">
      <dgm:prSet presAssocID="{1611ECE5-29E0-4863-A789-BB83231AA156}" presName="level3hierChild" presStyleCnt="0"/>
      <dgm:spPr/>
    </dgm:pt>
    <dgm:pt modelId="{20BACD8C-11A8-453E-9002-AA422332C1D6}" type="pres">
      <dgm:prSet presAssocID="{E71F9857-027C-44CA-8C70-6DA892309CDD}" presName="conn2-1" presStyleLbl="parChTrans1D2" presStyleIdx="2" presStyleCnt="4"/>
      <dgm:spPr/>
    </dgm:pt>
    <dgm:pt modelId="{1BB49656-BCD4-4AD6-91FD-95CAE9C3F855}" type="pres">
      <dgm:prSet presAssocID="{E71F9857-027C-44CA-8C70-6DA892309CDD}" presName="connTx" presStyleLbl="parChTrans1D2" presStyleIdx="2" presStyleCnt="4"/>
      <dgm:spPr/>
    </dgm:pt>
    <dgm:pt modelId="{0737E014-5213-44D4-B55F-0257CA188B2D}" type="pres">
      <dgm:prSet presAssocID="{F7A3BB1E-9955-4519-A947-6B628F3ED904}" presName="root2" presStyleCnt="0"/>
      <dgm:spPr/>
    </dgm:pt>
    <dgm:pt modelId="{D3722E9D-17FD-4E9B-AA83-873724EA4A20}" type="pres">
      <dgm:prSet presAssocID="{F7A3BB1E-9955-4519-A947-6B628F3ED904}" presName="LevelTwoTextNode" presStyleLbl="node2" presStyleIdx="2" presStyleCnt="4">
        <dgm:presLayoutVars>
          <dgm:chPref val="3"/>
        </dgm:presLayoutVars>
      </dgm:prSet>
      <dgm:spPr/>
    </dgm:pt>
    <dgm:pt modelId="{F2D1DA38-BFE0-49F0-BE18-C9726BB9251A}" type="pres">
      <dgm:prSet presAssocID="{F7A3BB1E-9955-4519-A947-6B628F3ED904}" presName="level3hierChild" presStyleCnt="0"/>
      <dgm:spPr/>
    </dgm:pt>
    <dgm:pt modelId="{88AD9D35-F234-4A39-9B0E-F891703E16EB}" type="pres">
      <dgm:prSet presAssocID="{E3AFDB58-0B53-4489-8DA5-25028D7FDDF2}" presName="conn2-1" presStyleLbl="parChTrans1D2" presStyleIdx="3" presStyleCnt="4"/>
      <dgm:spPr/>
    </dgm:pt>
    <dgm:pt modelId="{3619CE8A-2885-4ACD-8A25-82D8D2433E4C}" type="pres">
      <dgm:prSet presAssocID="{E3AFDB58-0B53-4489-8DA5-25028D7FDDF2}" presName="connTx" presStyleLbl="parChTrans1D2" presStyleIdx="3" presStyleCnt="4"/>
      <dgm:spPr/>
    </dgm:pt>
    <dgm:pt modelId="{68FFE43E-4083-43CD-8049-CD2DC1F6643A}" type="pres">
      <dgm:prSet presAssocID="{CFE6E6AE-2C9A-4E60-BE13-95DAC82A5DF7}" presName="root2" presStyleCnt="0"/>
      <dgm:spPr/>
    </dgm:pt>
    <dgm:pt modelId="{ADF896C0-92C8-4079-98E1-42C04E42FF17}" type="pres">
      <dgm:prSet presAssocID="{CFE6E6AE-2C9A-4E60-BE13-95DAC82A5DF7}" presName="LevelTwoTextNode" presStyleLbl="node2" presStyleIdx="3" presStyleCnt="4">
        <dgm:presLayoutVars>
          <dgm:chPref val="3"/>
        </dgm:presLayoutVars>
      </dgm:prSet>
      <dgm:spPr/>
    </dgm:pt>
    <dgm:pt modelId="{CE7C3374-BC68-48C8-8F37-841F5A424691}" type="pres">
      <dgm:prSet presAssocID="{CFE6E6AE-2C9A-4E60-BE13-95DAC82A5DF7}" presName="level3hierChild" presStyleCnt="0"/>
      <dgm:spPr/>
    </dgm:pt>
  </dgm:ptLst>
  <dgm:cxnLst>
    <dgm:cxn modelId="{0CC40021-3FEB-4392-AB68-B5D8283C7EA7}" type="presOf" srcId="{E3AFDB58-0B53-4489-8DA5-25028D7FDDF2}" destId="{3619CE8A-2885-4ACD-8A25-82D8D2433E4C}" srcOrd="1" destOrd="0" presId="urn:microsoft.com/office/officeart/2008/layout/HorizontalMultiLevelHierarchy"/>
    <dgm:cxn modelId="{2F5AC630-5566-4912-AC4E-342C7883E645}" srcId="{1ECD2E84-A531-41F2-91AA-063CE5A58772}" destId="{1611ECE5-29E0-4863-A789-BB83231AA156}" srcOrd="1" destOrd="0" parTransId="{5D1F24DE-35AD-422D-9F1B-7D397394FCFB}" sibTransId="{BBF93F0A-EE06-46D7-A236-57CD17CD8804}"/>
    <dgm:cxn modelId="{4EA1D335-BA95-4D46-A8C3-27E4BA6CDEA1}" type="presOf" srcId="{E71F9857-027C-44CA-8C70-6DA892309CDD}" destId="{20BACD8C-11A8-453E-9002-AA422332C1D6}" srcOrd="0" destOrd="0" presId="urn:microsoft.com/office/officeart/2008/layout/HorizontalMultiLevelHierarchy"/>
    <dgm:cxn modelId="{DD5E853F-1AA1-4027-AB21-D13105052616}" type="presOf" srcId="{CFE6E6AE-2C9A-4E60-BE13-95DAC82A5DF7}" destId="{ADF896C0-92C8-4079-98E1-42C04E42FF17}" srcOrd="0" destOrd="0" presId="urn:microsoft.com/office/officeart/2008/layout/HorizontalMultiLevelHierarchy"/>
    <dgm:cxn modelId="{78596965-FECF-4305-BB42-4AC1146B397C}" srcId="{637F0BE6-DDD7-496B-A477-A35E55CE91F6}" destId="{1ECD2E84-A531-41F2-91AA-063CE5A58772}" srcOrd="0" destOrd="0" parTransId="{86E82C0A-061D-4661-B863-5E6AAEC43F63}" sibTransId="{47A50180-0226-4F44-8FC3-0CA448A7C3D7}"/>
    <dgm:cxn modelId="{52A1ED66-97BE-4859-BEA3-A3CECC9C0C9F}" srcId="{1ECD2E84-A531-41F2-91AA-063CE5A58772}" destId="{F7A3BB1E-9955-4519-A947-6B628F3ED904}" srcOrd="2" destOrd="0" parTransId="{E71F9857-027C-44CA-8C70-6DA892309CDD}" sibTransId="{4364C458-7B37-4AF6-9ABE-19AD88278BFF}"/>
    <dgm:cxn modelId="{24736D71-6BF3-4D79-861D-F11D17492AF7}" type="presOf" srcId="{5D1F24DE-35AD-422D-9F1B-7D397394FCFB}" destId="{DFC80963-835F-4ECC-B0FC-49D89711AC41}" srcOrd="0" destOrd="0" presId="urn:microsoft.com/office/officeart/2008/layout/HorizontalMultiLevelHierarchy"/>
    <dgm:cxn modelId="{3CD7F952-8272-443A-A86F-28FFE743A273}" srcId="{1ECD2E84-A531-41F2-91AA-063CE5A58772}" destId="{CFE6E6AE-2C9A-4E60-BE13-95DAC82A5DF7}" srcOrd="3" destOrd="0" parTransId="{E3AFDB58-0B53-4489-8DA5-25028D7FDDF2}" sibTransId="{58AC7E58-9E1B-4C2C-B9F8-F9FA20390EB0}"/>
    <dgm:cxn modelId="{5CFF7B55-D20D-4EB0-AA2A-CEA3F2558F93}" type="presOf" srcId="{4B40D7B3-FFB3-413C-BA6C-AE2962B4F4BA}" destId="{D69A603F-9DEE-485D-AA69-85DDF10E8BEE}" srcOrd="0" destOrd="0" presId="urn:microsoft.com/office/officeart/2008/layout/HorizontalMultiLevelHierarchy"/>
    <dgm:cxn modelId="{9F009F80-AC89-4D49-B65E-A93E955A2D15}" type="presOf" srcId="{E3AFDB58-0B53-4489-8DA5-25028D7FDDF2}" destId="{88AD9D35-F234-4A39-9B0E-F891703E16EB}" srcOrd="0" destOrd="0" presId="urn:microsoft.com/office/officeart/2008/layout/HorizontalMultiLevelHierarchy"/>
    <dgm:cxn modelId="{E45EBB81-3A6F-4AF0-A08B-E19EADB2ACB1}" type="presOf" srcId="{37CCA928-00EB-4C66-B34F-7035F3F7D605}" destId="{65597290-EBDD-4124-B8AF-3BC99732EEC1}" srcOrd="0" destOrd="0" presId="urn:microsoft.com/office/officeart/2008/layout/HorizontalMultiLevelHierarchy"/>
    <dgm:cxn modelId="{5A64569B-35E5-4A96-972B-3E0DA5CE090F}" type="presOf" srcId="{1ECD2E84-A531-41F2-91AA-063CE5A58772}" destId="{D8188E06-C692-45C0-8EEE-73E530E161F8}" srcOrd="0" destOrd="0" presId="urn:microsoft.com/office/officeart/2008/layout/HorizontalMultiLevelHierarchy"/>
    <dgm:cxn modelId="{99C57E9F-7AAC-48AC-BA3B-A4BF8AEE5955}" type="presOf" srcId="{1611ECE5-29E0-4863-A789-BB83231AA156}" destId="{CC9B1E54-1EC5-4FD4-9F58-189597999D58}" srcOrd="0" destOrd="0" presId="urn:microsoft.com/office/officeart/2008/layout/HorizontalMultiLevelHierarchy"/>
    <dgm:cxn modelId="{E18E2FA1-4E24-4A6A-9F96-33787A612DBC}" type="presOf" srcId="{5D1F24DE-35AD-422D-9F1B-7D397394FCFB}" destId="{DFB649F3-1970-4F23-877E-C7EB926B9ED1}" srcOrd="1" destOrd="0" presId="urn:microsoft.com/office/officeart/2008/layout/HorizontalMultiLevelHierarchy"/>
    <dgm:cxn modelId="{F95CD6BB-85D6-4397-8B5C-C13AB5CD1CFD}" type="presOf" srcId="{4B40D7B3-FFB3-413C-BA6C-AE2962B4F4BA}" destId="{D269DCA4-1224-41CA-A7B5-66AA259AD900}" srcOrd="1" destOrd="0" presId="urn:microsoft.com/office/officeart/2008/layout/HorizontalMultiLevelHierarchy"/>
    <dgm:cxn modelId="{89CB94C8-DD57-4407-9C68-7BD7BBAFC074}" srcId="{1ECD2E84-A531-41F2-91AA-063CE5A58772}" destId="{37CCA928-00EB-4C66-B34F-7035F3F7D605}" srcOrd="0" destOrd="0" parTransId="{4B40D7B3-FFB3-413C-BA6C-AE2962B4F4BA}" sibTransId="{EC30538E-CB4F-4AF1-87EA-850DD45C7C13}"/>
    <dgm:cxn modelId="{F45399CB-9033-44FB-A6DD-1DBC238472BE}" type="presOf" srcId="{637F0BE6-DDD7-496B-A477-A35E55CE91F6}" destId="{239CF11F-9328-46D3-A4AC-6799446D3704}" srcOrd="0" destOrd="0" presId="urn:microsoft.com/office/officeart/2008/layout/HorizontalMultiLevelHierarchy"/>
    <dgm:cxn modelId="{48A27DCC-9A31-4B0B-AAB5-457274CF8FE1}" type="presOf" srcId="{E71F9857-027C-44CA-8C70-6DA892309CDD}" destId="{1BB49656-BCD4-4AD6-91FD-95CAE9C3F855}" srcOrd="1" destOrd="0" presId="urn:microsoft.com/office/officeart/2008/layout/HorizontalMultiLevelHierarchy"/>
    <dgm:cxn modelId="{E60E23ED-C025-40E6-AD4C-670FEA74F1CA}" type="presOf" srcId="{F7A3BB1E-9955-4519-A947-6B628F3ED904}" destId="{D3722E9D-17FD-4E9B-AA83-873724EA4A20}" srcOrd="0" destOrd="0" presId="urn:microsoft.com/office/officeart/2008/layout/HorizontalMultiLevelHierarchy"/>
    <dgm:cxn modelId="{A1413613-CB87-4201-9B77-0EE38EA47235}" type="presParOf" srcId="{239CF11F-9328-46D3-A4AC-6799446D3704}" destId="{5DB02DA1-B6C1-478A-A0D3-47EB24D91DFA}" srcOrd="0" destOrd="0" presId="urn:microsoft.com/office/officeart/2008/layout/HorizontalMultiLevelHierarchy"/>
    <dgm:cxn modelId="{F9E2388B-6E40-41F7-97C1-380F1BA4C30C}" type="presParOf" srcId="{5DB02DA1-B6C1-478A-A0D3-47EB24D91DFA}" destId="{D8188E06-C692-45C0-8EEE-73E530E161F8}" srcOrd="0" destOrd="0" presId="urn:microsoft.com/office/officeart/2008/layout/HorizontalMultiLevelHierarchy"/>
    <dgm:cxn modelId="{3C1E849D-5D9F-4CFE-9984-8FF7A7CB5388}" type="presParOf" srcId="{5DB02DA1-B6C1-478A-A0D3-47EB24D91DFA}" destId="{9EC4730E-5CA8-4E70-BFF1-04D50F06B5A2}" srcOrd="1" destOrd="0" presId="urn:microsoft.com/office/officeart/2008/layout/HorizontalMultiLevelHierarchy"/>
    <dgm:cxn modelId="{CD075810-2971-4F70-A76F-2BE6082F2FF7}" type="presParOf" srcId="{9EC4730E-5CA8-4E70-BFF1-04D50F06B5A2}" destId="{D69A603F-9DEE-485D-AA69-85DDF10E8BEE}" srcOrd="0" destOrd="0" presId="urn:microsoft.com/office/officeart/2008/layout/HorizontalMultiLevelHierarchy"/>
    <dgm:cxn modelId="{1498F337-31FA-4846-BF06-0FE2039BB476}" type="presParOf" srcId="{D69A603F-9DEE-485D-AA69-85DDF10E8BEE}" destId="{D269DCA4-1224-41CA-A7B5-66AA259AD900}" srcOrd="0" destOrd="0" presId="urn:microsoft.com/office/officeart/2008/layout/HorizontalMultiLevelHierarchy"/>
    <dgm:cxn modelId="{1533BFEC-56AE-4912-9C22-3C11E418F5A6}" type="presParOf" srcId="{9EC4730E-5CA8-4E70-BFF1-04D50F06B5A2}" destId="{FF0EE121-E6F9-4661-890B-018EA349772F}" srcOrd="1" destOrd="0" presId="urn:microsoft.com/office/officeart/2008/layout/HorizontalMultiLevelHierarchy"/>
    <dgm:cxn modelId="{4469C8D3-12E9-4A89-8B91-59606CB7FA76}" type="presParOf" srcId="{FF0EE121-E6F9-4661-890B-018EA349772F}" destId="{65597290-EBDD-4124-B8AF-3BC99732EEC1}" srcOrd="0" destOrd="0" presId="urn:microsoft.com/office/officeart/2008/layout/HorizontalMultiLevelHierarchy"/>
    <dgm:cxn modelId="{173D54B4-DB0B-4F7F-807C-0C31539809A0}" type="presParOf" srcId="{FF0EE121-E6F9-4661-890B-018EA349772F}" destId="{B92660E5-1C79-4882-A302-CB6DD7013A02}" srcOrd="1" destOrd="0" presId="urn:microsoft.com/office/officeart/2008/layout/HorizontalMultiLevelHierarchy"/>
    <dgm:cxn modelId="{343F28B3-0819-4054-8193-5E3226C4DF9F}" type="presParOf" srcId="{9EC4730E-5CA8-4E70-BFF1-04D50F06B5A2}" destId="{DFC80963-835F-4ECC-B0FC-49D89711AC41}" srcOrd="2" destOrd="0" presId="urn:microsoft.com/office/officeart/2008/layout/HorizontalMultiLevelHierarchy"/>
    <dgm:cxn modelId="{EFE7C465-7973-4188-8751-9FCDFFA2D9B3}" type="presParOf" srcId="{DFC80963-835F-4ECC-B0FC-49D89711AC41}" destId="{DFB649F3-1970-4F23-877E-C7EB926B9ED1}" srcOrd="0" destOrd="0" presId="urn:microsoft.com/office/officeart/2008/layout/HorizontalMultiLevelHierarchy"/>
    <dgm:cxn modelId="{90762DAF-8525-4626-B4E2-DB151CE20281}" type="presParOf" srcId="{9EC4730E-5CA8-4E70-BFF1-04D50F06B5A2}" destId="{B6CE6DDB-69B2-486F-8C19-7C39D1E48F55}" srcOrd="3" destOrd="0" presId="urn:microsoft.com/office/officeart/2008/layout/HorizontalMultiLevelHierarchy"/>
    <dgm:cxn modelId="{BD8FA6C8-CC8F-430A-AC34-CFC303FD10F0}" type="presParOf" srcId="{B6CE6DDB-69B2-486F-8C19-7C39D1E48F55}" destId="{CC9B1E54-1EC5-4FD4-9F58-189597999D58}" srcOrd="0" destOrd="0" presId="urn:microsoft.com/office/officeart/2008/layout/HorizontalMultiLevelHierarchy"/>
    <dgm:cxn modelId="{B4DFB185-9593-4C60-AA9A-C37E763D7A64}" type="presParOf" srcId="{B6CE6DDB-69B2-486F-8C19-7C39D1E48F55}" destId="{F2F773B2-4927-4B9E-88A1-9F2E25079742}" srcOrd="1" destOrd="0" presId="urn:microsoft.com/office/officeart/2008/layout/HorizontalMultiLevelHierarchy"/>
    <dgm:cxn modelId="{29AD12B0-4241-4C79-9C93-753532DE568F}" type="presParOf" srcId="{9EC4730E-5CA8-4E70-BFF1-04D50F06B5A2}" destId="{20BACD8C-11A8-453E-9002-AA422332C1D6}" srcOrd="4" destOrd="0" presId="urn:microsoft.com/office/officeart/2008/layout/HorizontalMultiLevelHierarchy"/>
    <dgm:cxn modelId="{5C75053D-A809-4FE0-89A8-8911B6FBCE44}" type="presParOf" srcId="{20BACD8C-11A8-453E-9002-AA422332C1D6}" destId="{1BB49656-BCD4-4AD6-91FD-95CAE9C3F855}" srcOrd="0" destOrd="0" presId="urn:microsoft.com/office/officeart/2008/layout/HorizontalMultiLevelHierarchy"/>
    <dgm:cxn modelId="{C9448964-F8C7-4331-8BB7-391AAB7BB4A8}" type="presParOf" srcId="{9EC4730E-5CA8-4E70-BFF1-04D50F06B5A2}" destId="{0737E014-5213-44D4-B55F-0257CA188B2D}" srcOrd="5" destOrd="0" presId="urn:microsoft.com/office/officeart/2008/layout/HorizontalMultiLevelHierarchy"/>
    <dgm:cxn modelId="{2D0EC73C-78A2-4CD9-89E3-557DC33693F3}" type="presParOf" srcId="{0737E014-5213-44D4-B55F-0257CA188B2D}" destId="{D3722E9D-17FD-4E9B-AA83-873724EA4A20}" srcOrd="0" destOrd="0" presId="urn:microsoft.com/office/officeart/2008/layout/HorizontalMultiLevelHierarchy"/>
    <dgm:cxn modelId="{FF5EB26F-720C-4643-9FA7-85DBCFBBEFAE}" type="presParOf" srcId="{0737E014-5213-44D4-B55F-0257CA188B2D}" destId="{F2D1DA38-BFE0-49F0-BE18-C9726BB9251A}" srcOrd="1" destOrd="0" presId="urn:microsoft.com/office/officeart/2008/layout/HorizontalMultiLevelHierarchy"/>
    <dgm:cxn modelId="{6B695DBA-7A62-4D18-8B87-F226DA195109}" type="presParOf" srcId="{9EC4730E-5CA8-4E70-BFF1-04D50F06B5A2}" destId="{88AD9D35-F234-4A39-9B0E-F891703E16EB}" srcOrd="6" destOrd="0" presId="urn:microsoft.com/office/officeart/2008/layout/HorizontalMultiLevelHierarchy"/>
    <dgm:cxn modelId="{ECF776FD-6443-43EE-B51C-E41291372437}" type="presParOf" srcId="{88AD9D35-F234-4A39-9B0E-F891703E16EB}" destId="{3619CE8A-2885-4ACD-8A25-82D8D2433E4C}" srcOrd="0" destOrd="0" presId="urn:microsoft.com/office/officeart/2008/layout/HorizontalMultiLevelHierarchy"/>
    <dgm:cxn modelId="{B33AA075-D8DE-4DCF-84E3-FFD9E09A6D6C}" type="presParOf" srcId="{9EC4730E-5CA8-4E70-BFF1-04D50F06B5A2}" destId="{68FFE43E-4083-43CD-8049-CD2DC1F6643A}" srcOrd="7" destOrd="0" presId="urn:microsoft.com/office/officeart/2008/layout/HorizontalMultiLevelHierarchy"/>
    <dgm:cxn modelId="{C210F454-D4A9-4417-9DBA-20AEE2A0C391}" type="presParOf" srcId="{68FFE43E-4083-43CD-8049-CD2DC1F6643A}" destId="{ADF896C0-92C8-4079-98E1-42C04E42FF17}" srcOrd="0" destOrd="0" presId="urn:microsoft.com/office/officeart/2008/layout/HorizontalMultiLevelHierarchy"/>
    <dgm:cxn modelId="{90902AFB-95DC-4D18-867E-88AD4EF71978}" type="presParOf" srcId="{68FFE43E-4083-43CD-8049-CD2DC1F6643A}" destId="{CE7C3374-BC68-48C8-8F37-841F5A42469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1918-8D95-4693-A52A-FD9D2BC1D786}">
      <dsp:nvSpPr>
        <dsp:cNvPr id="0" name=""/>
        <dsp:cNvSpPr/>
      </dsp:nvSpPr>
      <dsp:spPr>
        <a:xfrm rot="5400000">
          <a:off x="-251049" y="259748"/>
          <a:ext cx="1300234" cy="783030"/>
        </a:xfrm>
        <a:prstGeom prst="chevron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১</a:t>
          </a:r>
        </a:p>
      </dsp:txBody>
      <dsp:txXfrm rot="-5400000">
        <a:off x="7553" y="392661"/>
        <a:ext cx="783030" cy="517204"/>
      </dsp:txXfrm>
    </dsp:sp>
    <dsp:sp modelId="{9935D00E-67F7-4A9D-B509-96B034151359}">
      <dsp:nvSpPr>
        <dsp:cNvPr id="0" name=""/>
        <dsp:cNvSpPr/>
      </dsp:nvSpPr>
      <dsp:spPr>
        <a:xfrm rot="5400000">
          <a:off x="1534012" y="-691673"/>
          <a:ext cx="879195" cy="23429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ইচ্ছামতী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মনের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ইচ্ছা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 rot="-5400000">
        <a:off x="802122" y="83136"/>
        <a:ext cx="2300057" cy="793357"/>
      </dsp:txXfrm>
    </dsp:sp>
    <dsp:sp modelId="{3B4CB508-66EE-4B4A-9CFC-9185BCBB77DC}">
      <dsp:nvSpPr>
        <dsp:cNvPr id="0" name=""/>
        <dsp:cNvSpPr/>
      </dsp:nvSpPr>
      <dsp:spPr>
        <a:xfrm rot="5400000">
          <a:off x="-251049" y="1359608"/>
          <a:ext cx="1300234" cy="783030"/>
        </a:xfrm>
        <a:prstGeom prst="chevron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</a:p>
      </dsp:txBody>
      <dsp:txXfrm rot="-5400000">
        <a:off x="7553" y="1492521"/>
        <a:ext cx="783030" cy="517204"/>
      </dsp:txXfrm>
    </dsp:sp>
    <dsp:sp modelId="{4E86EDDA-793F-41EB-B114-0EE0C0F44B46}">
      <dsp:nvSpPr>
        <dsp:cNvPr id="0" name=""/>
        <dsp:cNvSpPr/>
      </dsp:nvSpPr>
      <dsp:spPr>
        <a:xfrm rot="5400000">
          <a:off x="1579540" y="329638"/>
          <a:ext cx="879195" cy="2426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দখিন</a:t>
          </a:r>
          <a:r>
            <a:rPr lang="en-US" sz="2800" b="1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দক্ষিন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দিক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 rot="-5400000">
        <a:off x="805689" y="1146409"/>
        <a:ext cx="2383979" cy="793357"/>
      </dsp:txXfrm>
    </dsp:sp>
    <dsp:sp modelId="{1584C27D-5F25-452E-A520-AFF10844EDBC}">
      <dsp:nvSpPr>
        <dsp:cNvPr id="0" name=""/>
        <dsp:cNvSpPr/>
      </dsp:nvSpPr>
      <dsp:spPr>
        <a:xfrm rot="5400000">
          <a:off x="-251049" y="2463031"/>
          <a:ext cx="1300234" cy="783030"/>
        </a:xfrm>
        <a:prstGeom prst="chevron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৩</a:t>
          </a:r>
        </a:p>
      </dsp:txBody>
      <dsp:txXfrm rot="-5400000">
        <a:off x="7553" y="2595944"/>
        <a:ext cx="783030" cy="517204"/>
      </dsp:txXfrm>
    </dsp:sp>
    <dsp:sp modelId="{B8832499-659C-4C70-88E6-F3C6D6893064}">
      <dsp:nvSpPr>
        <dsp:cNvPr id="0" name=""/>
        <dsp:cNvSpPr/>
      </dsp:nvSpPr>
      <dsp:spPr>
        <a:xfrm rot="5400000">
          <a:off x="1534012" y="1511609"/>
          <a:ext cx="879195" cy="23429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বায়ে</a:t>
          </a:r>
          <a:r>
            <a:rPr lang="en-US" sz="2800" b="1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বাম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পাশে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 rot="-5400000">
        <a:off x="802122" y="2286419"/>
        <a:ext cx="2300057" cy="793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F1918-8D95-4693-A52A-FD9D2BC1D786}">
      <dsp:nvSpPr>
        <dsp:cNvPr id="0" name=""/>
        <dsp:cNvSpPr/>
      </dsp:nvSpPr>
      <dsp:spPr>
        <a:xfrm rot="5400000">
          <a:off x="-251049" y="259748"/>
          <a:ext cx="1300234" cy="783030"/>
        </a:xfrm>
        <a:prstGeom prst="chevron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৪</a:t>
          </a:r>
        </a:p>
      </dsp:txBody>
      <dsp:txXfrm rot="-5400000">
        <a:off x="7553" y="392661"/>
        <a:ext cx="783030" cy="517204"/>
      </dsp:txXfrm>
    </dsp:sp>
    <dsp:sp modelId="{9935D00E-67F7-4A9D-B509-96B034151359}">
      <dsp:nvSpPr>
        <dsp:cNvPr id="0" name=""/>
        <dsp:cNvSpPr/>
      </dsp:nvSpPr>
      <dsp:spPr>
        <a:xfrm rot="5400000">
          <a:off x="1534012" y="-691673"/>
          <a:ext cx="879195" cy="23429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সন্ধ্যা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সাঁজের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বেলা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 rot="-5400000">
        <a:off x="802122" y="83136"/>
        <a:ext cx="2300057" cy="793357"/>
      </dsp:txXfrm>
    </dsp:sp>
    <dsp:sp modelId="{3B4CB508-66EE-4B4A-9CFC-9185BCBB77DC}">
      <dsp:nvSpPr>
        <dsp:cNvPr id="0" name=""/>
        <dsp:cNvSpPr/>
      </dsp:nvSpPr>
      <dsp:spPr>
        <a:xfrm rot="5400000">
          <a:off x="-251049" y="1359608"/>
          <a:ext cx="1300234" cy="783030"/>
        </a:xfrm>
        <a:prstGeom prst="chevron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৫</a:t>
          </a:r>
        </a:p>
      </dsp:txBody>
      <dsp:txXfrm rot="-5400000">
        <a:off x="7553" y="1492521"/>
        <a:ext cx="783030" cy="517204"/>
      </dsp:txXfrm>
    </dsp:sp>
    <dsp:sp modelId="{4E86EDDA-793F-41EB-B114-0EE0C0F44B46}">
      <dsp:nvSpPr>
        <dsp:cNvPr id="0" name=""/>
        <dsp:cNvSpPr/>
      </dsp:nvSpPr>
      <dsp:spPr>
        <a:xfrm rot="5400000">
          <a:off x="1579540" y="329638"/>
          <a:ext cx="879195" cy="24268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কইবো</a:t>
          </a:r>
          <a:r>
            <a:rPr lang="en-US" sz="2800" b="1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বলবো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 rot="-5400000">
        <a:off x="805689" y="1146409"/>
        <a:ext cx="2383979" cy="793357"/>
      </dsp:txXfrm>
    </dsp:sp>
    <dsp:sp modelId="{1584C27D-5F25-452E-A520-AFF10844EDBC}">
      <dsp:nvSpPr>
        <dsp:cNvPr id="0" name=""/>
        <dsp:cNvSpPr/>
      </dsp:nvSpPr>
      <dsp:spPr>
        <a:xfrm rot="5400000">
          <a:off x="-251049" y="2463031"/>
          <a:ext cx="1300234" cy="783030"/>
        </a:xfrm>
        <a:prstGeom prst="chevron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NikoshBAN" panose="02000000000000000000" pitchFamily="2" charset="0"/>
              <a:cs typeface="NikoshBAN" panose="02000000000000000000" pitchFamily="2" charset="0"/>
            </a:rPr>
            <a:t>৬</a:t>
          </a:r>
        </a:p>
      </dsp:txBody>
      <dsp:txXfrm rot="-5400000">
        <a:off x="7553" y="2595944"/>
        <a:ext cx="783030" cy="517204"/>
      </dsp:txXfrm>
    </dsp:sp>
    <dsp:sp modelId="{B8832499-659C-4C70-88E6-F3C6D6893064}">
      <dsp:nvSpPr>
        <dsp:cNvPr id="0" name=""/>
        <dsp:cNvSpPr/>
      </dsp:nvSpPr>
      <dsp:spPr>
        <a:xfrm rot="5400000">
          <a:off x="1534012" y="1511609"/>
          <a:ext cx="879195" cy="23429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আধেক</a:t>
          </a:r>
          <a:r>
            <a:rPr lang="en-US" sz="2800" b="1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অর্ধেক</a:t>
          </a:r>
          <a:r>
            <a:rPr lang="en-US" sz="2800" b="1" kern="1200" dirty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</a:p>
      </dsp:txBody>
      <dsp:txXfrm rot="-5400000">
        <a:off x="802122" y="2286419"/>
        <a:ext cx="2300057" cy="7933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AE59E-D267-49E2-B901-5BC24D2A7567}">
      <dsp:nvSpPr>
        <dsp:cNvPr id="0" name=""/>
        <dsp:cNvSpPr/>
      </dsp:nvSpPr>
      <dsp:spPr>
        <a:xfrm>
          <a:off x="-5390499" y="-825849"/>
          <a:ext cx="6421757" cy="6421757"/>
        </a:xfrm>
        <a:prstGeom prst="blockArc">
          <a:avLst>
            <a:gd name="adj1" fmla="val 18900000"/>
            <a:gd name="adj2" fmla="val 2700000"/>
            <a:gd name="adj3" fmla="val 336"/>
          </a:avLst>
        </a:pr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62FB81-AB0A-4479-8C56-38F5E54D2CD7}">
      <dsp:nvSpPr>
        <dsp:cNvPr id="0" name=""/>
        <dsp:cNvSpPr/>
      </dsp:nvSpPr>
      <dsp:spPr>
        <a:xfrm>
          <a:off x="334619" y="216846"/>
          <a:ext cx="5071456" cy="4335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93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বাঁয়ের</a:t>
          </a:r>
          <a:r>
            <a:rPr lang="en-US" sz="3600" b="1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sp:txBody>
      <dsp:txXfrm>
        <a:off x="334619" y="216846"/>
        <a:ext cx="5071456" cy="433502"/>
      </dsp:txXfrm>
    </dsp:sp>
    <dsp:sp modelId="{079C48A9-34B8-4D0F-B602-C5F507A539BE}">
      <dsp:nvSpPr>
        <dsp:cNvPr id="0" name=""/>
        <dsp:cNvSpPr/>
      </dsp:nvSpPr>
      <dsp:spPr>
        <a:xfrm>
          <a:off x="63680" y="162658"/>
          <a:ext cx="541878" cy="541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FBA85-B246-4A23-952C-DF20620A19C0}">
      <dsp:nvSpPr>
        <dsp:cNvPr id="0" name=""/>
        <dsp:cNvSpPr/>
      </dsp:nvSpPr>
      <dsp:spPr>
        <a:xfrm>
          <a:off x="727195" y="867482"/>
          <a:ext cx="4678880" cy="4335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93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ইচ্ছামতী</a:t>
          </a:r>
          <a:r>
            <a:rPr lang="en-US" sz="3600" b="1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727195" y="867482"/>
        <a:ext cx="4678880" cy="433502"/>
      </dsp:txXfrm>
    </dsp:sp>
    <dsp:sp modelId="{DE2E7F95-6C2C-4084-A46E-33522FE1DC11}">
      <dsp:nvSpPr>
        <dsp:cNvPr id="0" name=""/>
        <dsp:cNvSpPr/>
      </dsp:nvSpPr>
      <dsp:spPr>
        <a:xfrm>
          <a:off x="456256" y="813294"/>
          <a:ext cx="541878" cy="541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5CDDC-5308-41C0-BC45-9613AAE2A436}">
      <dsp:nvSpPr>
        <dsp:cNvPr id="0" name=""/>
        <dsp:cNvSpPr/>
      </dsp:nvSpPr>
      <dsp:spPr>
        <a:xfrm>
          <a:off x="942324" y="1517641"/>
          <a:ext cx="4463750" cy="4335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93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রইবে</a:t>
          </a:r>
          <a:r>
            <a:rPr lang="en-US" sz="3600" b="1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sp:txBody>
      <dsp:txXfrm>
        <a:off x="942324" y="1517641"/>
        <a:ext cx="4463750" cy="433502"/>
      </dsp:txXfrm>
    </dsp:sp>
    <dsp:sp modelId="{B7A94938-3CEA-481F-9386-FD0511D14EEE}">
      <dsp:nvSpPr>
        <dsp:cNvPr id="0" name=""/>
        <dsp:cNvSpPr/>
      </dsp:nvSpPr>
      <dsp:spPr>
        <a:xfrm>
          <a:off x="671385" y="1463453"/>
          <a:ext cx="541878" cy="541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26EE8-4048-4B62-84B4-58A5817E0FAF}">
      <dsp:nvSpPr>
        <dsp:cNvPr id="0" name=""/>
        <dsp:cNvSpPr/>
      </dsp:nvSpPr>
      <dsp:spPr>
        <a:xfrm>
          <a:off x="1011013" y="2168277"/>
          <a:ext cx="4395061" cy="4335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93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দখিন</a:t>
          </a:r>
          <a:r>
            <a:rPr lang="en-US" sz="3600" b="1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011013" y="2168277"/>
        <a:ext cx="4395061" cy="433502"/>
      </dsp:txXfrm>
    </dsp:sp>
    <dsp:sp modelId="{04F2AECA-DC9A-4E4F-BCFB-CCB7F9BCDA03}">
      <dsp:nvSpPr>
        <dsp:cNvPr id="0" name=""/>
        <dsp:cNvSpPr/>
      </dsp:nvSpPr>
      <dsp:spPr>
        <a:xfrm>
          <a:off x="740074" y="2114089"/>
          <a:ext cx="541878" cy="541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A520D-6CA3-450E-B248-1DBD845AFB31}">
      <dsp:nvSpPr>
        <dsp:cNvPr id="0" name=""/>
        <dsp:cNvSpPr/>
      </dsp:nvSpPr>
      <dsp:spPr>
        <a:xfrm>
          <a:off x="942324" y="2818913"/>
          <a:ext cx="4463750" cy="4335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93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একখানি</a:t>
          </a:r>
          <a:r>
            <a:rPr lang="en-US" sz="3600" b="1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942324" y="2818913"/>
        <a:ext cx="4463750" cy="433502"/>
      </dsp:txXfrm>
    </dsp:sp>
    <dsp:sp modelId="{AD42CF68-6340-40C3-A84E-E8F682D739FA}">
      <dsp:nvSpPr>
        <dsp:cNvPr id="0" name=""/>
        <dsp:cNvSpPr/>
      </dsp:nvSpPr>
      <dsp:spPr>
        <a:xfrm>
          <a:off x="671385" y="2764725"/>
          <a:ext cx="541878" cy="541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DA8E94-B2BC-4BBA-94A0-A19BDE8A457F}">
      <dsp:nvSpPr>
        <dsp:cNvPr id="0" name=""/>
        <dsp:cNvSpPr/>
      </dsp:nvSpPr>
      <dsp:spPr>
        <a:xfrm>
          <a:off x="727195" y="3469072"/>
          <a:ext cx="4678880" cy="4335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93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</a:t>
          </a:r>
          <a:r>
            <a:rPr lang="en-US" sz="3600" b="1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sp:txBody>
      <dsp:txXfrm>
        <a:off x="727195" y="3469072"/>
        <a:ext cx="4678880" cy="433502"/>
      </dsp:txXfrm>
    </dsp:sp>
    <dsp:sp modelId="{8731C40B-DA9B-4D0D-A9EA-8B67831E7DF7}">
      <dsp:nvSpPr>
        <dsp:cNvPr id="0" name=""/>
        <dsp:cNvSpPr/>
      </dsp:nvSpPr>
      <dsp:spPr>
        <a:xfrm>
          <a:off x="456256" y="3414884"/>
          <a:ext cx="541878" cy="541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3FB915-7AAF-485D-9802-FB5C8C2A5539}">
      <dsp:nvSpPr>
        <dsp:cNvPr id="0" name=""/>
        <dsp:cNvSpPr/>
      </dsp:nvSpPr>
      <dsp:spPr>
        <a:xfrm>
          <a:off x="334619" y="4119708"/>
          <a:ext cx="5071456" cy="4335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4093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আধেক</a:t>
          </a:r>
          <a:r>
            <a:rPr lang="en-US" sz="4000" b="1" kern="1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</a:p>
      </dsp:txBody>
      <dsp:txXfrm>
        <a:off x="334619" y="4119708"/>
        <a:ext cx="5071456" cy="433502"/>
      </dsp:txXfrm>
    </dsp:sp>
    <dsp:sp modelId="{13877956-D437-4ACC-99A2-EE650AE65149}">
      <dsp:nvSpPr>
        <dsp:cNvPr id="0" name=""/>
        <dsp:cNvSpPr/>
      </dsp:nvSpPr>
      <dsp:spPr>
        <a:xfrm>
          <a:off x="63680" y="4065520"/>
          <a:ext cx="541878" cy="5418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D9D35-F234-4A39-9B0E-F891703E16EB}">
      <dsp:nvSpPr>
        <dsp:cNvPr id="0" name=""/>
        <dsp:cNvSpPr/>
      </dsp:nvSpPr>
      <dsp:spPr>
        <a:xfrm>
          <a:off x="1795560" y="1286554"/>
          <a:ext cx="320086" cy="914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043" y="0"/>
              </a:lnTo>
              <a:lnTo>
                <a:pt x="160043" y="914880"/>
              </a:lnTo>
              <a:lnTo>
                <a:pt x="320086" y="91488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31372" y="1719763"/>
        <a:ext cx="48462" cy="48462"/>
      </dsp:txXfrm>
    </dsp:sp>
    <dsp:sp modelId="{20BACD8C-11A8-453E-9002-AA422332C1D6}">
      <dsp:nvSpPr>
        <dsp:cNvPr id="0" name=""/>
        <dsp:cNvSpPr/>
      </dsp:nvSpPr>
      <dsp:spPr>
        <a:xfrm>
          <a:off x="1795560" y="1286554"/>
          <a:ext cx="320086" cy="304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043" y="0"/>
              </a:lnTo>
              <a:lnTo>
                <a:pt x="160043" y="304960"/>
              </a:lnTo>
              <a:lnTo>
                <a:pt x="320086" y="30496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44551" y="1427981"/>
        <a:ext cx="22105" cy="22105"/>
      </dsp:txXfrm>
    </dsp:sp>
    <dsp:sp modelId="{DFC80963-835F-4ECC-B0FC-49D89711AC41}">
      <dsp:nvSpPr>
        <dsp:cNvPr id="0" name=""/>
        <dsp:cNvSpPr/>
      </dsp:nvSpPr>
      <dsp:spPr>
        <a:xfrm>
          <a:off x="1795560" y="981594"/>
          <a:ext cx="320086" cy="304960"/>
        </a:xfrm>
        <a:custGeom>
          <a:avLst/>
          <a:gdLst/>
          <a:ahLst/>
          <a:cxnLst/>
          <a:rect l="0" t="0" r="0" b="0"/>
          <a:pathLst>
            <a:path>
              <a:moveTo>
                <a:pt x="0" y="304960"/>
              </a:moveTo>
              <a:lnTo>
                <a:pt x="160043" y="304960"/>
              </a:lnTo>
              <a:lnTo>
                <a:pt x="160043" y="0"/>
              </a:lnTo>
              <a:lnTo>
                <a:pt x="320086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44551" y="1123021"/>
        <a:ext cx="22105" cy="22105"/>
      </dsp:txXfrm>
    </dsp:sp>
    <dsp:sp modelId="{D69A603F-9DEE-485D-AA69-85DDF10E8BEE}">
      <dsp:nvSpPr>
        <dsp:cNvPr id="0" name=""/>
        <dsp:cNvSpPr/>
      </dsp:nvSpPr>
      <dsp:spPr>
        <a:xfrm>
          <a:off x="1795560" y="371673"/>
          <a:ext cx="320086" cy="914880"/>
        </a:xfrm>
        <a:custGeom>
          <a:avLst/>
          <a:gdLst/>
          <a:ahLst/>
          <a:cxnLst/>
          <a:rect l="0" t="0" r="0" b="0"/>
          <a:pathLst>
            <a:path>
              <a:moveTo>
                <a:pt x="0" y="914880"/>
              </a:moveTo>
              <a:lnTo>
                <a:pt x="160043" y="914880"/>
              </a:lnTo>
              <a:lnTo>
                <a:pt x="160043" y="0"/>
              </a:lnTo>
              <a:lnTo>
                <a:pt x="320086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31372" y="804882"/>
        <a:ext cx="48462" cy="48462"/>
      </dsp:txXfrm>
    </dsp:sp>
    <dsp:sp modelId="{D8188E06-C692-45C0-8EEE-73E530E161F8}">
      <dsp:nvSpPr>
        <dsp:cNvPr id="0" name=""/>
        <dsp:cNvSpPr/>
      </dsp:nvSpPr>
      <dsp:spPr>
        <a:xfrm rot="16200000">
          <a:off x="160074" y="935111"/>
          <a:ext cx="2568085" cy="702886"/>
        </a:xfrm>
        <a:prstGeom prst="rect">
          <a:avLst/>
        </a:prstGeom>
        <a:solidFill>
          <a:srgbClr val="0070C0"/>
        </a:solid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endParaRPr lang="en-US" sz="44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0074" y="935111"/>
        <a:ext cx="2568085" cy="702886"/>
      </dsp:txXfrm>
    </dsp:sp>
    <dsp:sp modelId="{65597290-EBDD-4124-B8AF-3BC99732EEC1}">
      <dsp:nvSpPr>
        <dsp:cNvPr id="0" name=""/>
        <dsp:cNvSpPr/>
      </dsp:nvSpPr>
      <dsp:spPr>
        <a:xfrm>
          <a:off x="2115647" y="127705"/>
          <a:ext cx="1600431" cy="4879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দখিন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15647" y="127705"/>
        <a:ext cx="1600431" cy="487936"/>
      </dsp:txXfrm>
    </dsp:sp>
    <dsp:sp modelId="{CC9B1E54-1EC5-4FD4-9F58-189597999D58}">
      <dsp:nvSpPr>
        <dsp:cNvPr id="0" name=""/>
        <dsp:cNvSpPr/>
      </dsp:nvSpPr>
      <dsp:spPr>
        <a:xfrm>
          <a:off x="2115647" y="737626"/>
          <a:ext cx="1600431" cy="4879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বাঁয়ে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115647" y="737626"/>
        <a:ext cx="1600431" cy="487936"/>
      </dsp:txXfrm>
    </dsp:sp>
    <dsp:sp modelId="{D3722E9D-17FD-4E9B-AA83-873724EA4A20}">
      <dsp:nvSpPr>
        <dsp:cNvPr id="0" name=""/>
        <dsp:cNvSpPr/>
      </dsp:nvSpPr>
      <dsp:spPr>
        <a:xfrm>
          <a:off x="2115647" y="1347546"/>
          <a:ext cx="1600431" cy="4879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সন্ধ্যা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15647" y="1347546"/>
        <a:ext cx="1600431" cy="487936"/>
      </dsp:txXfrm>
    </dsp:sp>
    <dsp:sp modelId="{ADF896C0-92C8-4079-98E1-42C04E42FF17}">
      <dsp:nvSpPr>
        <dsp:cNvPr id="0" name=""/>
        <dsp:cNvSpPr/>
      </dsp:nvSpPr>
      <dsp:spPr>
        <a:xfrm>
          <a:off x="2115647" y="1957466"/>
          <a:ext cx="1600431" cy="48793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অন্ধকার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15647" y="1957466"/>
        <a:ext cx="1600431" cy="4879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D9D35-F234-4A39-9B0E-F891703E16EB}">
      <dsp:nvSpPr>
        <dsp:cNvPr id="0" name=""/>
        <dsp:cNvSpPr/>
      </dsp:nvSpPr>
      <dsp:spPr>
        <a:xfrm>
          <a:off x="1211956" y="2110563"/>
          <a:ext cx="526121" cy="1503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060" y="0"/>
              </a:lnTo>
              <a:lnTo>
                <a:pt x="263060" y="1503776"/>
              </a:lnTo>
              <a:lnTo>
                <a:pt x="526121" y="150377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35188" y="2822622"/>
        <a:ext cx="79657" cy="79657"/>
      </dsp:txXfrm>
    </dsp:sp>
    <dsp:sp modelId="{20BACD8C-11A8-453E-9002-AA422332C1D6}">
      <dsp:nvSpPr>
        <dsp:cNvPr id="0" name=""/>
        <dsp:cNvSpPr/>
      </dsp:nvSpPr>
      <dsp:spPr>
        <a:xfrm>
          <a:off x="1211956" y="2110563"/>
          <a:ext cx="526121" cy="501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3060" y="0"/>
              </a:lnTo>
              <a:lnTo>
                <a:pt x="263060" y="501258"/>
              </a:lnTo>
              <a:lnTo>
                <a:pt x="526121" y="50125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56850" y="2343025"/>
        <a:ext cx="36334" cy="36334"/>
      </dsp:txXfrm>
    </dsp:sp>
    <dsp:sp modelId="{DFC80963-835F-4ECC-B0FC-49D89711AC41}">
      <dsp:nvSpPr>
        <dsp:cNvPr id="0" name=""/>
        <dsp:cNvSpPr/>
      </dsp:nvSpPr>
      <dsp:spPr>
        <a:xfrm>
          <a:off x="1211956" y="1609304"/>
          <a:ext cx="526121" cy="501258"/>
        </a:xfrm>
        <a:custGeom>
          <a:avLst/>
          <a:gdLst/>
          <a:ahLst/>
          <a:cxnLst/>
          <a:rect l="0" t="0" r="0" b="0"/>
          <a:pathLst>
            <a:path>
              <a:moveTo>
                <a:pt x="0" y="501258"/>
              </a:moveTo>
              <a:lnTo>
                <a:pt x="263060" y="501258"/>
              </a:lnTo>
              <a:lnTo>
                <a:pt x="263060" y="0"/>
              </a:lnTo>
              <a:lnTo>
                <a:pt x="526121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56850" y="1841767"/>
        <a:ext cx="36334" cy="36334"/>
      </dsp:txXfrm>
    </dsp:sp>
    <dsp:sp modelId="{D69A603F-9DEE-485D-AA69-85DDF10E8BEE}">
      <dsp:nvSpPr>
        <dsp:cNvPr id="0" name=""/>
        <dsp:cNvSpPr/>
      </dsp:nvSpPr>
      <dsp:spPr>
        <a:xfrm>
          <a:off x="1211956" y="606787"/>
          <a:ext cx="526121" cy="1503776"/>
        </a:xfrm>
        <a:custGeom>
          <a:avLst/>
          <a:gdLst/>
          <a:ahLst/>
          <a:cxnLst/>
          <a:rect l="0" t="0" r="0" b="0"/>
          <a:pathLst>
            <a:path>
              <a:moveTo>
                <a:pt x="0" y="1503776"/>
              </a:moveTo>
              <a:lnTo>
                <a:pt x="263060" y="1503776"/>
              </a:lnTo>
              <a:lnTo>
                <a:pt x="263060" y="0"/>
              </a:lnTo>
              <a:lnTo>
                <a:pt x="526121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" b="1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35188" y="1318846"/>
        <a:ext cx="79657" cy="79657"/>
      </dsp:txXfrm>
    </dsp:sp>
    <dsp:sp modelId="{D8188E06-C692-45C0-8EEE-73E530E161F8}">
      <dsp:nvSpPr>
        <dsp:cNvPr id="0" name=""/>
        <dsp:cNvSpPr/>
      </dsp:nvSpPr>
      <dsp:spPr>
        <a:xfrm rot="16200000">
          <a:off x="-1476269" y="1532900"/>
          <a:ext cx="4221127" cy="1155325"/>
        </a:xfrm>
        <a:prstGeom prst="rect">
          <a:avLst/>
        </a:prstGeom>
        <a:solidFill>
          <a:srgbClr val="0070C0"/>
        </a:solid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বাক্য</a:t>
          </a:r>
          <a:endParaRPr lang="en-US" sz="4400" b="1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-1476269" y="1532900"/>
        <a:ext cx="4221127" cy="1155325"/>
      </dsp:txXfrm>
    </dsp:sp>
    <dsp:sp modelId="{65597290-EBDD-4124-B8AF-3BC99732EEC1}">
      <dsp:nvSpPr>
        <dsp:cNvPr id="0" name=""/>
        <dsp:cNvSpPr/>
      </dsp:nvSpPr>
      <dsp:spPr>
        <a:xfrm>
          <a:off x="1738077" y="205779"/>
          <a:ext cx="2630606" cy="8020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দখিন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38077" y="205779"/>
        <a:ext cx="2630606" cy="802014"/>
      </dsp:txXfrm>
    </dsp:sp>
    <dsp:sp modelId="{CC9B1E54-1EC5-4FD4-9F58-189597999D58}">
      <dsp:nvSpPr>
        <dsp:cNvPr id="0" name=""/>
        <dsp:cNvSpPr/>
      </dsp:nvSpPr>
      <dsp:spPr>
        <a:xfrm>
          <a:off x="1738077" y="1208297"/>
          <a:ext cx="2630606" cy="8020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বাঁয়ে</a:t>
          </a:r>
          <a:r>
            <a:rPr lang="en-US" sz="36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738077" y="1208297"/>
        <a:ext cx="2630606" cy="802014"/>
      </dsp:txXfrm>
    </dsp:sp>
    <dsp:sp modelId="{D3722E9D-17FD-4E9B-AA83-873724EA4A20}">
      <dsp:nvSpPr>
        <dsp:cNvPr id="0" name=""/>
        <dsp:cNvSpPr/>
      </dsp:nvSpPr>
      <dsp:spPr>
        <a:xfrm>
          <a:off x="1738077" y="2210815"/>
          <a:ext cx="2630606" cy="8020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সন্ধ্যা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38077" y="2210815"/>
        <a:ext cx="2630606" cy="802014"/>
      </dsp:txXfrm>
    </dsp:sp>
    <dsp:sp modelId="{ADF896C0-92C8-4079-98E1-42C04E42FF17}">
      <dsp:nvSpPr>
        <dsp:cNvPr id="0" name=""/>
        <dsp:cNvSpPr/>
      </dsp:nvSpPr>
      <dsp:spPr>
        <a:xfrm>
          <a:off x="1738077" y="3213332"/>
          <a:ext cx="2630606" cy="8020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অন্ধকার</a:t>
          </a:r>
          <a:endParaRPr lang="en-US" sz="36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38077" y="3213332"/>
        <a:ext cx="2630606" cy="802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E3B16-E79D-434F-893B-51B945D23A2F}" type="datetimeFigureOut">
              <a:rPr lang="en-US" smtClean="0"/>
              <a:pPr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093B2-199E-4C9F-874D-031BEC0BB1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2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C3982-BBC5-F793-F221-330EF0029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780330-768C-C8C1-1A83-F01E68D391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130A3-AEB0-FF44-9D6F-14C3A843C6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পুরো</a:t>
            </a:r>
            <a:r>
              <a:rPr lang="en-US" dirty="0"/>
              <a:t> </a:t>
            </a:r>
            <a:r>
              <a:rPr lang="en-US" dirty="0" err="1"/>
              <a:t>কবিতা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শুনাবো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DF20-C212-4F26-6E30-6EF648FF3D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093B2-199E-4C9F-874D-031BEC0BB19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2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8D2A45-21A1-34B6-2A67-8B86F1D6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4461" y="1371600"/>
            <a:ext cx="3168603" cy="500062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A26D00E-3B98-20A7-2F19-530B9544A039}"/>
              </a:ext>
            </a:extLst>
          </p:cNvPr>
          <p:cNvSpPr/>
          <p:nvPr/>
        </p:nvSpPr>
        <p:spPr>
          <a:xfrm>
            <a:off x="2675685" y="1234017"/>
            <a:ext cx="7911353" cy="3409419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39700" dist="165100" dir="3900000" sx="99000" sy="99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F4496-4915-9CAE-A99E-55A3B0B587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637" y="1842076"/>
            <a:ext cx="2193306" cy="2193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D5597B-7B11-E20A-F84A-61EEEC2F7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421"/>
            <a:ext cx="870801" cy="83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3912 L 0.64987 0.8664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8" y="4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7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end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6C0E0-AEBD-A6AD-7336-39B075885C8B}"/>
              </a:ext>
            </a:extLst>
          </p:cNvPr>
          <p:cNvSpPr txBox="1"/>
          <p:nvPr/>
        </p:nvSpPr>
        <p:spPr>
          <a:xfrm>
            <a:off x="5171693" y="462296"/>
            <a:ext cx="2082019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42758E-9EA4-428E-9F78-BBDF42125B0F}"/>
              </a:ext>
            </a:extLst>
          </p:cNvPr>
          <p:cNvSpPr/>
          <p:nvPr/>
        </p:nvSpPr>
        <p:spPr>
          <a:xfrm flipV="1">
            <a:off x="363415" y="1341715"/>
            <a:ext cx="11083512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3F07E6-1309-37C6-3309-E58345E229EB}"/>
              </a:ext>
            </a:extLst>
          </p:cNvPr>
          <p:cNvSpPr/>
          <p:nvPr/>
        </p:nvSpPr>
        <p:spPr>
          <a:xfrm flipV="1">
            <a:off x="4072776" y="125713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B28EDD-F09C-1E93-4043-58BCAC4B3F8E}"/>
              </a:ext>
            </a:extLst>
          </p:cNvPr>
          <p:cNvSpPr/>
          <p:nvPr/>
        </p:nvSpPr>
        <p:spPr>
          <a:xfrm rot="5400000" flipV="1">
            <a:off x="4270531" y="3909144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55BEEE2-C372-7224-CB6F-0079CE40E0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580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AEC83A02-EA9B-F924-11E8-5D5D82A5F0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67616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B9FA6-4A0F-4E2B-6CEA-704829109C7D}"/>
              </a:ext>
            </a:extLst>
          </p:cNvPr>
          <p:cNvSpPr txBox="1"/>
          <p:nvPr/>
        </p:nvSpPr>
        <p:spPr>
          <a:xfrm>
            <a:off x="2201902" y="1553012"/>
            <a:ext cx="220160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7B961E-3913-4CCF-9314-6D725B6D97D5}"/>
              </a:ext>
            </a:extLst>
          </p:cNvPr>
          <p:cNvSpPr txBox="1"/>
          <p:nvPr/>
        </p:nvSpPr>
        <p:spPr>
          <a:xfrm>
            <a:off x="8067616" y="1553012"/>
            <a:ext cx="197025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up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487295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7A97FF-4485-7CF1-D49C-6805D20D5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5173683" y="385729"/>
            <a:ext cx="1844634" cy="1326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4663F5-F511-4080-762D-BB7C01908D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7483496" y="389887"/>
            <a:ext cx="1844634" cy="13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6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r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930354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79B8868-7EC4-E706-E9B4-6740293321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7918" y="518682"/>
            <a:ext cx="1198298" cy="119829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C87DC50-4D73-F1D6-CE85-9F673A216A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0207" y="518682"/>
            <a:ext cx="1198298" cy="11982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5998754-D26F-8593-7BED-6F2AD32637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2497" y="518682"/>
            <a:ext cx="1198298" cy="11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7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vidual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B47E9-4A65-A2A2-6D3F-5E3DBED5D26A}"/>
              </a:ext>
            </a:extLst>
          </p:cNvPr>
          <p:cNvSpPr txBox="1"/>
          <p:nvPr/>
        </p:nvSpPr>
        <p:spPr>
          <a:xfrm>
            <a:off x="1487295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3C8203A-B144-71F9-629E-7AA1C5AF79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90450" y="490194"/>
            <a:ext cx="1226786" cy="12267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65FB252-1BCA-872A-1B93-6B1E14E5C1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66858" y="395660"/>
            <a:ext cx="1420933" cy="142093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931C303-E426-6793-EDC3-8EDF7AA4C5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97381" y="466991"/>
            <a:ext cx="1226786" cy="12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77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5E0898-8128-24A8-FADF-7A77D81201FE}"/>
              </a:ext>
            </a:extLst>
          </p:cNvPr>
          <p:cNvSpPr/>
          <p:nvPr/>
        </p:nvSpPr>
        <p:spPr>
          <a:xfrm>
            <a:off x="1804737" y="934613"/>
            <a:ext cx="1402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9D32A-EAA1-D7E4-909F-FFD664F2F4AB}"/>
              </a:ext>
            </a:extLst>
          </p:cNvPr>
          <p:cNvSpPr/>
          <p:nvPr/>
        </p:nvSpPr>
        <p:spPr>
          <a:xfrm rot="10800000">
            <a:off x="749835" y="164792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CE8DBAB-10C4-C698-FC7A-57D34C7D02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2764" y="409487"/>
            <a:ext cx="1182230" cy="1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2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m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5E0898-8128-24A8-FADF-7A77D81201FE}"/>
              </a:ext>
            </a:extLst>
          </p:cNvPr>
          <p:cNvSpPr/>
          <p:nvPr/>
        </p:nvSpPr>
        <p:spPr>
          <a:xfrm>
            <a:off x="2007803" y="962894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09D32A-EAA1-D7E4-909F-FFD664F2F4AB}"/>
              </a:ext>
            </a:extLst>
          </p:cNvPr>
          <p:cNvSpPr/>
          <p:nvPr/>
        </p:nvSpPr>
        <p:spPr>
          <a:xfrm rot="10800000">
            <a:off x="749835" y="164792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FA1B8-A48D-255B-BB50-9E8F27EC0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5" y="552034"/>
            <a:ext cx="1257968" cy="10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6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kk.png">
            <a:extLst>
              <a:ext uri="{FF2B5EF4-FFF2-40B4-BE49-F238E27FC236}">
                <a16:creationId xmlns:a16="http://schemas.microsoft.com/office/drawing/2014/main" id="{8D78984C-7611-ED3A-6893-97F0E59CE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94" y="5929248"/>
            <a:ext cx="7934895" cy="9216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D09034-B0CE-AEAB-57EF-9D72EA7723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4" y="5920556"/>
            <a:ext cx="879560" cy="802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D7AEC8-C47D-F90F-5C86-83EA47844A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4604" y="6126370"/>
            <a:ext cx="856521" cy="5273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6EC8AC-13C0-7804-74FD-0F9CC44E94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738">
            <a:off x="4714154" y="-647607"/>
            <a:ext cx="2795673" cy="5847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097423-3D74-84E9-2AD3-A45B310467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2" y="2713313"/>
            <a:ext cx="11957157" cy="29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1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peakpx.com/19235/water-droplet/1440x900-wallpaper" TargetMode="Externa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B8E7872C-1867-4538-1453-42919C14AC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83"/>
            </a:avLst>
          </a:prstGeom>
          <a:blipFill dpi="0" rotWithShape="1">
            <a:blip r:embed="rId11">
              <a:alphaModFix amt="40000"/>
              <a:extLs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  <a:effectLst>
            <a:outerShdw blurRad="469900" dir="10800000" algn="ctr" rotWithShape="0">
              <a:schemeClr val="accent5">
                <a:lumMod val="20000"/>
                <a:lumOff val="80000"/>
                <a:alpha val="4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65C2DF-2AB9-7F21-5E96-FA605259A4B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200" y="5869381"/>
            <a:ext cx="1294819" cy="681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C9FCA6-7C5B-24E4-2CDA-54DE98A615B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976" y="6496095"/>
            <a:ext cx="1775334" cy="43732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1B64F1D-3BD3-E04A-A351-E760650E81BE}"/>
              </a:ext>
            </a:extLst>
          </p:cNvPr>
          <p:cNvGrpSpPr/>
          <p:nvPr/>
        </p:nvGrpSpPr>
        <p:grpSpPr>
          <a:xfrm>
            <a:off x="8448390" y="6192772"/>
            <a:ext cx="1842586" cy="595015"/>
            <a:chOff x="8269280" y="6224725"/>
            <a:chExt cx="1842586" cy="59501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B01C0FA-EAF3-2230-1057-0ACE4D076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9114" y="6238903"/>
              <a:ext cx="522752" cy="580837"/>
            </a:xfrm>
            <a:prstGeom prst="rect">
              <a:avLst/>
            </a:prstGeom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A4D0339B-1EE3-C51D-EFD5-C51AC5868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0459" y="6224725"/>
              <a:ext cx="595015" cy="595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7161B21-6597-5C18-660F-12A44343A45D}"/>
                </a:ext>
              </a:extLst>
            </p:cNvPr>
            <p:cNvGrpSpPr/>
            <p:nvPr/>
          </p:nvGrpSpPr>
          <p:grpSpPr>
            <a:xfrm>
              <a:off x="8269280" y="6242202"/>
              <a:ext cx="577540" cy="577538"/>
              <a:chOff x="8269280" y="6239279"/>
              <a:chExt cx="577540" cy="577538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ECD49B4-5987-4771-C4D6-E110004DC35B}"/>
                  </a:ext>
                </a:extLst>
              </p:cNvPr>
              <p:cNvSpPr/>
              <p:nvPr/>
            </p:nvSpPr>
            <p:spPr>
              <a:xfrm>
                <a:off x="8269280" y="6239279"/>
                <a:ext cx="577540" cy="5775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0E932AB-17A7-2EAB-DA0F-FCE6805B5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81241" y="6251239"/>
                <a:ext cx="553618" cy="5536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4428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30" y="1627941"/>
            <a:ext cx="5412058" cy="255454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i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JumunaOMJ" panose="00000400000000000000" pitchFamily="2" charset="0"/>
                <a:ea typeface="MS Gothic" panose="020B0609070205080204" pitchFamily="49" charset="-128"/>
                <a:cs typeface="JumunaOMJ" panose="00000400000000000000" pitchFamily="2" charset="0"/>
              </a:rPr>
              <a:t>আজকের পাঠে </a:t>
            </a:r>
          </a:p>
          <a:p>
            <a:pPr algn="ctr"/>
            <a:r>
              <a:rPr lang="en-US" sz="8000" b="1" i="1" dirty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JumunaOMJ" panose="00000400000000000000" pitchFamily="2" charset="0"/>
                <a:ea typeface="MS Gothic" panose="020B0609070205080204" pitchFamily="49" charset="-128"/>
                <a:cs typeface="JumunaOMJ" panose="00000400000000000000" pitchFamily="2" charset="0"/>
              </a:rPr>
              <a:t>সবাইকে স্বাগতম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4422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Kuntala Mojumder,Assiatant Teacher,Nagarkanda,Faridpur.</a:t>
            </a:r>
          </a:p>
        </p:txBody>
      </p:sp>
    </p:spTree>
    <p:extLst>
      <p:ext uri="{BB962C8B-B14F-4D97-AF65-F5344CB8AC3E}">
        <p14:creationId xmlns:p14="http://schemas.microsoft.com/office/powerpoint/2010/main" val="3450827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46CDF-B8C1-1050-083D-3676E8959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4DC7782-0F3B-6072-6FE3-7A3661A0FB1B}"/>
              </a:ext>
            </a:extLst>
          </p:cNvPr>
          <p:cNvGrpSpPr/>
          <p:nvPr/>
        </p:nvGrpSpPr>
        <p:grpSpPr>
          <a:xfrm>
            <a:off x="224422" y="374230"/>
            <a:ext cx="11680107" cy="6483770"/>
            <a:chOff x="224422" y="374230"/>
            <a:chExt cx="11680107" cy="6483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9B41777-15F6-4C13-3F53-89955A4371DD}"/>
                </a:ext>
              </a:extLst>
            </p:cNvPr>
            <p:cNvSpPr txBox="1"/>
            <p:nvPr/>
          </p:nvSpPr>
          <p:spPr>
            <a:xfrm>
              <a:off x="224422" y="6488668"/>
              <a:ext cx="5176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chemeClr val="accent6">
                      <a:lumMod val="50000"/>
                    </a:schemeClr>
                  </a:solidFill>
                  <a:latin typeface="Monotype Corsiva" panose="03010101010201010101" pitchFamily="66" charset="0"/>
                  <a:cs typeface="Arial" panose="020B0604020202020204" pitchFamily="34" charset="0"/>
                </a:rPr>
                <a:t>Kuntala Mojumder,Assiatant Teacher,Nagarkanda,Faridpur.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D075AC5-9002-B3D9-5EDA-0FCA69DE2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4" t="5267" r="7104" b="6344"/>
            <a:stretch>
              <a:fillRect/>
            </a:stretch>
          </p:blipFill>
          <p:spPr>
            <a:xfrm>
              <a:off x="287471" y="374230"/>
              <a:ext cx="11617058" cy="6109539"/>
            </a:xfrm>
            <a:prstGeom prst="rect">
              <a:avLst/>
            </a:prstGeom>
            <a:ln w="38100" cap="sq">
              <a:solidFill>
                <a:schemeClr val="bg1">
                  <a:lumMod val="85000"/>
                  <a:alpha val="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3FBC58B-ABBC-0524-E7F0-8CB02EE07E17}"/>
                </a:ext>
              </a:extLst>
            </p:cNvPr>
            <p:cNvSpPr/>
            <p:nvPr/>
          </p:nvSpPr>
          <p:spPr>
            <a:xfrm>
              <a:off x="694229" y="489110"/>
              <a:ext cx="1880539" cy="524148"/>
            </a:xfrm>
            <a:prstGeom prst="rect">
              <a:avLst/>
            </a:prstGeom>
            <a:solidFill>
              <a:schemeClr val="accent6"/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8F093B-3C48-8DD8-4040-8B08187B9A97}"/>
                </a:ext>
              </a:extLst>
            </p:cNvPr>
            <p:cNvSpPr/>
            <p:nvPr/>
          </p:nvSpPr>
          <p:spPr>
            <a:xfrm>
              <a:off x="9617232" y="477441"/>
              <a:ext cx="1880539" cy="524148"/>
            </a:xfrm>
            <a:prstGeom prst="rect">
              <a:avLst/>
            </a:prstGeom>
            <a:solidFill>
              <a:schemeClr val="accent6"/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6" name="Rectangle 1">
            <a:extLst>
              <a:ext uri="{FF2B5EF4-FFF2-40B4-BE49-F238E27FC236}">
                <a16:creationId xmlns:a16="http://schemas.microsoft.com/office/drawing/2014/main" id="{353E9F9C-3DC4-64AF-A320-98AD429A8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262" y="1750994"/>
            <a:ext cx="327469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যখন যেমন মনে করি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তাই হতে পাই যদি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আমি তবে একখানি হই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ইচ্ছামতী নদী ।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রইবে আমার দখিন ধারে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সূর্য ওঠার পার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বাঁয়ের ধারে সন্ধেবেলায়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নামবে অন্ধকার ।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আমি কইব মনের কথা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দুই পারেরই সাথে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আধেক কথা দিনের বেলায়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আধেক কথা রাতে ।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AA7A558-82F7-36C4-F037-43F3BA0E4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2380" y="1750994"/>
            <a:ext cx="327469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যখন ঘুরে ঘুরে বেড়াই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আপন গাঁয়ের ঘাটে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ঠিক তখনি গান গেয়ে যাই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দূরের মাঠে মাঠে ।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গাঁয়ের মানুষ চিনি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নাইতে আসে জলে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গোরু মহিষ নিয়ে যারা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সাঁতরে ওপার চলে ।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দূরের মানুষ যারা তাদের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নতুনতরো বেশ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নাম জানি নে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গ্রাম জানি নে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অদ্ভুতের একশেষ ।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7F7B63-93FB-3C3F-A967-70445399C096}"/>
              </a:ext>
            </a:extLst>
          </p:cNvPr>
          <p:cNvSpPr/>
          <p:nvPr/>
        </p:nvSpPr>
        <p:spPr>
          <a:xfrm>
            <a:off x="4037648" y="489110"/>
            <a:ext cx="327469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“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ইচ্ছামতী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”</a:t>
            </a:r>
          </a:p>
          <a:p>
            <a:pPr algn="ctr"/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ndrabatiOMJ" panose="00000400000000000000" pitchFamily="2" charset="0"/>
              <a:cs typeface="ChandrabatiOMJ" panose="000004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37AF177-5D05-9063-016A-F816EA0E4538}"/>
              </a:ext>
            </a:extLst>
          </p:cNvPr>
          <p:cNvGrpSpPr/>
          <p:nvPr/>
        </p:nvGrpSpPr>
        <p:grpSpPr>
          <a:xfrm>
            <a:off x="5942555" y="2142067"/>
            <a:ext cx="152400" cy="3742167"/>
            <a:chOff x="5699760" y="1752600"/>
            <a:chExt cx="289560" cy="441272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139BBA-A4A4-5845-90E5-80E41A465E6E}"/>
                </a:ext>
              </a:extLst>
            </p:cNvPr>
            <p:cNvCxnSpPr/>
            <p:nvPr/>
          </p:nvCxnSpPr>
          <p:spPr>
            <a:xfrm>
              <a:off x="5852160" y="1752600"/>
              <a:ext cx="0" cy="441272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4C73CD0-2846-131D-2CF6-7D5E82C8B1C0}"/>
                </a:ext>
              </a:extLst>
            </p:cNvPr>
            <p:cNvCxnSpPr>
              <a:cxnSpLocks/>
            </p:cNvCxnSpPr>
            <p:nvPr/>
          </p:nvCxnSpPr>
          <p:spPr>
            <a:xfrm>
              <a:off x="5989320" y="1935480"/>
              <a:ext cx="0" cy="404696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0DB40BB-B42F-96BD-5EBD-77B816D1E489}"/>
                </a:ext>
              </a:extLst>
            </p:cNvPr>
            <p:cNvCxnSpPr>
              <a:cxnSpLocks/>
            </p:cNvCxnSpPr>
            <p:nvPr/>
          </p:nvCxnSpPr>
          <p:spPr>
            <a:xfrm>
              <a:off x="5699760" y="1935480"/>
              <a:ext cx="0" cy="404696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0383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B9049-A353-AD40-53E8-66C6EC4D7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4F22B72-BC13-398F-5EDE-9D0FAF096CDA}"/>
              </a:ext>
            </a:extLst>
          </p:cNvPr>
          <p:cNvGrpSpPr/>
          <p:nvPr/>
        </p:nvGrpSpPr>
        <p:grpSpPr>
          <a:xfrm>
            <a:off x="224422" y="374230"/>
            <a:ext cx="11680107" cy="6483770"/>
            <a:chOff x="224422" y="374230"/>
            <a:chExt cx="11680107" cy="6483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3639C5-8B4E-C03A-DBAE-6ED4B7C404E9}"/>
                </a:ext>
              </a:extLst>
            </p:cNvPr>
            <p:cNvSpPr txBox="1"/>
            <p:nvPr/>
          </p:nvSpPr>
          <p:spPr>
            <a:xfrm>
              <a:off x="224422" y="6488668"/>
              <a:ext cx="5176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chemeClr val="accent6">
                      <a:lumMod val="50000"/>
                    </a:schemeClr>
                  </a:solidFill>
                  <a:latin typeface="Monotype Corsiva" panose="03010101010201010101" pitchFamily="66" charset="0"/>
                  <a:cs typeface="Arial" panose="020B0604020202020204" pitchFamily="34" charset="0"/>
                </a:rPr>
                <a:t>Kuntala Mojumder,Assiatant Teacher,Nagarkanda,Faridpur.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4FF1A22-8C60-B265-5C92-04616E56CE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4" t="5267" r="7104" b="6344"/>
            <a:stretch>
              <a:fillRect/>
            </a:stretch>
          </p:blipFill>
          <p:spPr>
            <a:xfrm>
              <a:off x="287471" y="374230"/>
              <a:ext cx="11617058" cy="6109539"/>
            </a:xfrm>
            <a:prstGeom prst="rect">
              <a:avLst/>
            </a:prstGeom>
            <a:ln w="38100" cap="sq">
              <a:solidFill>
                <a:schemeClr val="bg1">
                  <a:lumMod val="85000"/>
                  <a:alpha val="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39F1DF0-4F70-8FF2-5EE4-181B7FEF1756}"/>
                </a:ext>
              </a:extLst>
            </p:cNvPr>
            <p:cNvSpPr/>
            <p:nvPr/>
          </p:nvSpPr>
          <p:spPr>
            <a:xfrm>
              <a:off x="694229" y="489110"/>
              <a:ext cx="1880539" cy="524148"/>
            </a:xfrm>
            <a:prstGeom prst="rect">
              <a:avLst/>
            </a:prstGeom>
            <a:solidFill>
              <a:schemeClr val="accent6"/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769F56D-81E2-B90D-FF82-CCBAF0CCDAC8}"/>
                </a:ext>
              </a:extLst>
            </p:cNvPr>
            <p:cNvSpPr/>
            <p:nvPr/>
          </p:nvSpPr>
          <p:spPr>
            <a:xfrm>
              <a:off x="9617232" y="477441"/>
              <a:ext cx="1880539" cy="524148"/>
            </a:xfrm>
            <a:prstGeom prst="rect">
              <a:avLst/>
            </a:prstGeom>
            <a:solidFill>
              <a:schemeClr val="accent6"/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আদর্শ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AA6265C-D37D-F7C2-D4BF-889F4B6231F4}"/>
              </a:ext>
            </a:extLst>
          </p:cNvPr>
          <p:cNvSpPr/>
          <p:nvPr/>
        </p:nvSpPr>
        <p:spPr>
          <a:xfrm>
            <a:off x="4037648" y="489110"/>
            <a:ext cx="327469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“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ইচ্ছামতী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”</a:t>
            </a:r>
          </a:p>
          <a:p>
            <a:pPr algn="ctr"/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ndrabatiOMJ" panose="00000400000000000000" pitchFamily="2" charset="0"/>
              <a:cs typeface="ChandrabatiOMJ" panose="000004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5D21A6-9972-463C-BE59-863E0B5F424E}"/>
              </a:ext>
            </a:extLst>
          </p:cNvPr>
          <p:cNvGrpSpPr/>
          <p:nvPr/>
        </p:nvGrpSpPr>
        <p:grpSpPr>
          <a:xfrm>
            <a:off x="5942555" y="2142067"/>
            <a:ext cx="152400" cy="3742167"/>
            <a:chOff x="5699760" y="1752600"/>
            <a:chExt cx="289560" cy="4412728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56EE12E-C9B7-3028-A649-6FD5A10AF2FE}"/>
                </a:ext>
              </a:extLst>
            </p:cNvPr>
            <p:cNvCxnSpPr/>
            <p:nvPr/>
          </p:nvCxnSpPr>
          <p:spPr>
            <a:xfrm>
              <a:off x="5852160" y="1752600"/>
              <a:ext cx="0" cy="441272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916F445-8D14-2F43-B31C-6C9D64094981}"/>
                </a:ext>
              </a:extLst>
            </p:cNvPr>
            <p:cNvCxnSpPr>
              <a:cxnSpLocks/>
            </p:cNvCxnSpPr>
            <p:nvPr/>
          </p:nvCxnSpPr>
          <p:spPr>
            <a:xfrm>
              <a:off x="5989320" y="1935480"/>
              <a:ext cx="0" cy="404696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F5E57A8-BA87-45A6-BE5F-E5974CC6EC98}"/>
                </a:ext>
              </a:extLst>
            </p:cNvPr>
            <p:cNvCxnSpPr>
              <a:cxnSpLocks/>
            </p:cNvCxnSpPr>
            <p:nvPr/>
          </p:nvCxnSpPr>
          <p:spPr>
            <a:xfrm>
              <a:off x="5699760" y="1935480"/>
              <a:ext cx="0" cy="404696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85ECD4B-6524-B11D-5F13-68CAD858F875}"/>
              </a:ext>
            </a:extLst>
          </p:cNvPr>
          <p:cNvSpPr txBox="1"/>
          <p:nvPr/>
        </p:nvSpPr>
        <p:spPr>
          <a:xfrm>
            <a:off x="2292760" y="1595021"/>
            <a:ext cx="294113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জলের উপর ঝলোমলো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টুকরো আলোর রাশি ।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ঢেউয়ে ঢেউয়ে পরীর নাচন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হাততালি আর হাসি ।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নিচের তলায় তলিয়ে যেথায়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গেছে ঘাটের ধাপ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সেইখানেতে কারা সবাই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রয়েছে চুপচাপ ।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কোণে কোণে আপন মনে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করছে তারা কী কে ।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আমারই ভয় করবে কেমন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তাকাতে সেই দিকে ।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D31527-DEEA-C4CC-1725-5DE75020108F}"/>
              </a:ext>
            </a:extLst>
          </p:cNvPr>
          <p:cNvSpPr txBox="1"/>
          <p:nvPr/>
        </p:nvSpPr>
        <p:spPr>
          <a:xfrm>
            <a:off x="6986680" y="1641013"/>
            <a:ext cx="347853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গাঁয়ের লোকে চিনবে আমার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কেবল একটুখানি ।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বাকি কোথায় হারিয়ে যাবে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আমিই সে কি জানি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একধারেতে মাঠে ঘাটে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সবুজ বরন শুধু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আর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 ধারে বালুর চরে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রৌদ্র করে ধূ ধূ ।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দিনের বেলায় যাওয়া আসা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রাত্তিরে থম্ থম্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ডাঙার পানে চেয়ে চেয়ে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করবে গা ছম্ ছম্ ।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8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317D7-AD87-B4D7-4D2C-2FBDE6951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322554-F46D-853A-23AA-42F45903A9EA}"/>
              </a:ext>
            </a:extLst>
          </p:cNvPr>
          <p:cNvSpPr txBox="1"/>
          <p:nvPr/>
        </p:nvSpPr>
        <p:spPr>
          <a:xfrm>
            <a:off x="224422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Kuntala Mojumder,Assiatant Teacher,Nagarkanda,Faridpur.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D8ABE8-6534-4181-12EE-4126349C8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5267" r="7104" b="6344"/>
          <a:stretch>
            <a:fillRect/>
          </a:stretch>
        </p:blipFill>
        <p:spPr>
          <a:xfrm>
            <a:off x="287471" y="366573"/>
            <a:ext cx="11617058" cy="6109539"/>
          </a:xfrm>
          <a:prstGeom prst="rect">
            <a:avLst/>
          </a:prstGeom>
          <a:ln w="38100" cap="sq">
            <a:solidFill>
              <a:schemeClr val="bg1">
                <a:lumMod val="85000"/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8858BD5B-F2B5-0EAD-A262-4DB5BDE9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8049" y="1801693"/>
            <a:ext cx="299095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যখন যেমন মনে করি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তাই হতে পাই যদি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আমি তবে একখানি হই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ইচ্ছামতী নদী ।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রইবে আমার দখিন ধারে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সূর্য ওঠার পার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বাঁয়ের ধারে সন্ধেবেলায়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নামবে অন্ধকার ।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আমি কইব মনের কথা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দুই পারেরই সাথে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আধেক কথা দিনের বেলায়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4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আধেক কথা রাতে ।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CFD345-2212-4D70-ED64-8DA13B881D75}"/>
              </a:ext>
            </a:extLst>
          </p:cNvPr>
          <p:cNvSpPr/>
          <p:nvPr/>
        </p:nvSpPr>
        <p:spPr>
          <a:xfrm>
            <a:off x="4197483" y="424518"/>
            <a:ext cx="32746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“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ইচ্ছামতী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”</a:t>
            </a:r>
          </a:p>
          <a:p>
            <a:pPr algn="ctr"/>
            <a:r>
              <a:rPr lang="en-US" sz="2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ndrabatiOMJ" panose="00000400000000000000" pitchFamily="2" charset="0"/>
              <a:cs typeface="ChandrabatiOMJ" panose="000004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4EBEDEA-1775-C78C-4102-EC1BB4C2D4C5}"/>
              </a:ext>
            </a:extLst>
          </p:cNvPr>
          <p:cNvGrpSpPr/>
          <p:nvPr/>
        </p:nvGrpSpPr>
        <p:grpSpPr>
          <a:xfrm>
            <a:off x="7796853" y="1728701"/>
            <a:ext cx="2246781" cy="2332863"/>
            <a:chOff x="8250241" y="2131554"/>
            <a:chExt cx="2246781" cy="2332863"/>
          </a:xfrm>
        </p:grpSpPr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982E54D0-B4B0-05D5-C6E8-6227EBAA2BC8}"/>
                </a:ext>
              </a:extLst>
            </p:cNvPr>
            <p:cNvSpPr/>
            <p:nvPr/>
          </p:nvSpPr>
          <p:spPr>
            <a:xfrm rot="1539746">
              <a:off x="8274923" y="2131554"/>
              <a:ext cx="2197419" cy="2332863"/>
            </a:xfrm>
            <a:prstGeom prst="cloudCallou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33FA2F-FAA5-E3BE-B586-719DCAC3BC77}"/>
                </a:ext>
              </a:extLst>
            </p:cNvPr>
            <p:cNvSpPr txBox="1"/>
            <p:nvPr/>
          </p:nvSpPr>
          <p:spPr>
            <a:xfrm rot="9942504" flipV="1">
              <a:off x="8250241" y="2622763"/>
              <a:ext cx="224678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আমার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কয়েকবার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অংশটুকু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আবৃত্তি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442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A3950-FB41-16F8-37DA-1F0AE1B86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C6DD365-1BA0-31D9-3E5B-D7A04B933CC1}"/>
              </a:ext>
            </a:extLst>
          </p:cNvPr>
          <p:cNvGrpSpPr/>
          <p:nvPr/>
        </p:nvGrpSpPr>
        <p:grpSpPr>
          <a:xfrm>
            <a:off x="224422" y="374230"/>
            <a:ext cx="11680107" cy="6483770"/>
            <a:chOff x="224422" y="374230"/>
            <a:chExt cx="11680107" cy="6483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D6EA721-7D23-5E5D-8798-C7AC08B1C3BF}"/>
                </a:ext>
              </a:extLst>
            </p:cNvPr>
            <p:cNvSpPr txBox="1"/>
            <p:nvPr/>
          </p:nvSpPr>
          <p:spPr>
            <a:xfrm>
              <a:off x="224422" y="6488668"/>
              <a:ext cx="5176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chemeClr val="accent6">
                      <a:lumMod val="50000"/>
                    </a:schemeClr>
                  </a:solidFill>
                  <a:latin typeface="Monotype Corsiva" panose="03010101010201010101" pitchFamily="66" charset="0"/>
                  <a:cs typeface="Arial" panose="020B0604020202020204" pitchFamily="34" charset="0"/>
                </a:rPr>
                <a:t>Kuntala Mojumder,Assiatant Teacher,Nagarkanda,Faridpur.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F245E8A-895B-7CF0-CD70-A8A7241FD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4" t="5267" r="7104" b="6344"/>
            <a:stretch>
              <a:fillRect/>
            </a:stretch>
          </p:blipFill>
          <p:spPr>
            <a:xfrm>
              <a:off x="287471" y="374230"/>
              <a:ext cx="11617058" cy="6109539"/>
            </a:xfrm>
            <a:prstGeom prst="rect">
              <a:avLst/>
            </a:prstGeom>
            <a:ln w="38100" cap="sq">
              <a:solidFill>
                <a:schemeClr val="bg1">
                  <a:lumMod val="85000"/>
                  <a:alpha val="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D84AA78-076D-C179-F2FB-730E12A016F8}"/>
              </a:ext>
            </a:extLst>
          </p:cNvPr>
          <p:cNvSpPr/>
          <p:nvPr/>
        </p:nvSpPr>
        <p:spPr>
          <a:xfrm>
            <a:off x="4134343" y="877755"/>
            <a:ext cx="3684541" cy="585788"/>
          </a:xfrm>
          <a:prstGeom prst="rect">
            <a:avLst/>
          </a:prstGeom>
          <a:solidFill>
            <a:srgbClr val="002060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2BDF611-66A8-5BE7-4625-583CB9555A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910169"/>
              </p:ext>
            </p:extLst>
          </p:nvPr>
        </p:nvGraphicFramePr>
        <p:xfrm>
          <a:off x="2514273" y="1967068"/>
          <a:ext cx="3240141" cy="3507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F51BCA4-A94C-22B4-915C-72909C5AB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9711567"/>
              </p:ext>
            </p:extLst>
          </p:nvPr>
        </p:nvGraphicFramePr>
        <p:xfrm>
          <a:off x="6361145" y="1967068"/>
          <a:ext cx="3240141" cy="3507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5840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491A8-6B1E-D89A-BAB3-756F25BBE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5394F2A-6156-07D1-8916-C7C46DFB36D4}"/>
              </a:ext>
            </a:extLst>
          </p:cNvPr>
          <p:cNvGrpSpPr/>
          <p:nvPr/>
        </p:nvGrpSpPr>
        <p:grpSpPr>
          <a:xfrm>
            <a:off x="224422" y="374230"/>
            <a:ext cx="11680107" cy="6483770"/>
            <a:chOff x="224422" y="374230"/>
            <a:chExt cx="11680107" cy="6483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91832A-5177-EE7B-45E2-FE90206B7D6A}"/>
                </a:ext>
              </a:extLst>
            </p:cNvPr>
            <p:cNvSpPr txBox="1"/>
            <p:nvPr/>
          </p:nvSpPr>
          <p:spPr>
            <a:xfrm>
              <a:off x="224422" y="6488668"/>
              <a:ext cx="5176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chemeClr val="accent6">
                      <a:lumMod val="50000"/>
                    </a:schemeClr>
                  </a:solidFill>
                  <a:latin typeface="Monotype Corsiva" panose="03010101010201010101" pitchFamily="66" charset="0"/>
                  <a:cs typeface="Arial" panose="020B0604020202020204" pitchFamily="34" charset="0"/>
                </a:rPr>
                <a:t>Kuntala Mojumder,Assiatant Teacher,Nagarkanda,Faridpur.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BB55061-1E59-B7D9-CF5B-068C62E7CA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4" t="5267" r="7104" b="6344"/>
            <a:stretch>
              <a:fillRect/>
            </a:stretch>
          </p:blipFill>
          <p:spPr>
            <a:xfrm>
              <a:off x="287471" y="374230"/>
              <a:ext cx="11617058" cy="6109539"/>
            </a:xfrm>
            <a:prstGeom prst="rect">
              <a:avLst/>
            </a:prstGeom>
            <a:ln w="38100" cap="sq">
              <a:solidFill>
                <a:schemeClr val="bg1">
                  <a:lumMod val="85000"/>
                  <a:alpha val="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BB812D9-6ADE-31A9-BFA5-E753F6C57C74}"/>
              </a:ext>
            </a:extLst>
          </p:cNvPr>
          <p:cNvSpPr/>
          <p:nvPr/>
        </p:nvSpPr>
        <p:spPr>
          <a:xfrm>
            <a:off x="1737360" y="2811622"/>
            <a:ext cx="3104344" cy="877894"/>
          </a:xfrm>
          <a:prstGeom prst="rect">
            <a:avLst/>
          </a:prstGeom>
          <a:solidFill>
            <a:srgbClr val="FFC000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অজানা ও কঠিন শব্দ অনুশীলন  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64B3FE7-EA71-7532-F601-C8E9976737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3389691"/>
              </p:ext>
            </p:extLst>
          </p:nvPr>
        </p:nvGraphicFramePr>
        <p:xfrm>
          <a:off x="5495279" y="1108430"/>
          <a:ext cx="5469756" cy="4770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ight Arrow 2">
            <a:extLst>
              <a:ext uri="{FF2B5EF4-FFF2-40B4-BE49-F238E27FC236}">
                <a16:creationId xmlns:a16="http://schemas.microsoft.com/office/drawing/2014/main" id="{997BEA64-A20B-476F-7DED-F074EB89AB1D}"/>
              </a:ext>
            </a:extLst>
          </p:cNvPr>
          <p:cNvSpPr/>
          <p:nvPr/>
        </p:nvSpPr>
        <p:spPr>
          <a:xfrm>
            <a:off x="4971099" y="3007682"/>
            <a:ext cx="828674" cy="48577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4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FEBFF5-2ADD-9290-4B72-DF4D064BA733}"/>
              </a:ext>
            </a:extLst>
          </p:cNvPr>
          <p:cNvSpPr txBox="1"/>
          <p:nvPr/>
        </p:nvSpPr>
        <p:spPr>
          <a:xfrm>
            <a:off x="224422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Kuntala Mojumder,Assiatant Teacher,Nagarkanda,Faridpur.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117FA-FEA9-2293-F4F5-6F326B9B95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5267" r="7104" b="6344"/>
          <a:stretch>
            <a:fillRect/>
          </a:stretch>
        </p:blipFill>
        <p:spPr>
          <a:xfrm>
            <a:off x="600935" y="1910616"/>
            <a:ext cx="10981465" cy="4469127"/>
          </a:xfrm>
          <a:prstGeom prst="rect">
            <a:avLst/>
          </a:prstGeom>
          <a:ln w="38100" cap="sq">
            <a:solidFill>
              <a:schemeClr val="bg1">
                <a:lumMod val="85000"/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CB03DC36-AD70-5F18-9EC5-649C65BED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5992" y="2369547"/>
            <a:ext cx="250185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যখন যেমন মনে করি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তাই হতে পাই যদি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আমি তবে একখানি হই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ইচ্ছামতী নদী ।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রইবে আমার দখিন ধারে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সূর্য ওঠার পার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বাঁয়ের ধারে সন্ধেবেলায়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নামবে অন্ধকার ।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আমি কইব মনের কথা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দুই পারেরই সাথে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আধেক কথা দিনের বেলায়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আধেক কথা রাতে ।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F547F1-6359-526C-9AE2-2AA2BD1A7C43}"/>
              </a:ext>
            </a:extLst>
          </p:cNvPr>
          <p:cNvSpPr/>
          <p:nvPr/>
        </p:nvSpPr>
        <p:spPr>
          <a:xfrm>
            <a:off x="1175201" y="3336969"/>
            <a:ext cx="32746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“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ইচ্ছামতী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”</a:t>
            </a:r>
          </a:p>
          <a:p>
            <a:pPr algn="ctr"/>
            <a:r>
              <a:rPr lang="en-US" sz="2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ndrabatiOMJ" panose="00000400000000000000" pitchFamily="2" charset="0"/>
              <a:cs typeface="ChandrabatiOMJ" panose="000004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5A5C67-975E-134C-A379-0FD7A2122701}"/>
              </a:ext>
            </a:extLst>
          </p:cNvPr>
          <p:cNvGrpSpPr/>
          <p:nvPr/>
        </p:nvGrpSpPr>
        <p:grpSpPr>
          <a:xfrm>
            <a:off x="8079917" y="2894978"/>
            <a:ext cx="1850067" cy="2207419"/>
            <a:chOff x="8250241" y="2131554"/>
            <a:chExt cx="2246781" cy="2332863"/>
          </a:xfrm>
        </p:grpSpPr>
        <p:sp>
          <p:nvSpPr>
            <p:cNvPr id="7" name="Thought Bubble: Cloud 6">
              <a:extLst>
                <a:ext uri="{FF2B5EF4-FFF2-40B4-BE49-F238E27FC236}">
                  <a16:creationId xmlns:a16="http://schemas.microsoft.com/office/drawing/2014/main" id="{F88329FE-2333-5BA9-66F1-E1118B3334A4}"/>
                </a:ext>
              </a:extLst>
            </p:cNvPr>
            <p:cNvSpPr/>
            <p:nvPr/>
          </p:nvSpPr>
          <p:spPr>
            <a:xfrm rot="1539746">
              <a:off x="8274923" y="2131554"/>
              <a:ext cx="2197419" cy="2332863"/>
            </a:xfrm>
            <a:prstGeom prst="cloudCallou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8A7A19-AA47-E144-1C71-78BCA94F1905}"/>
                </a:ext>
              </a:extLst>
            </p:cNvPr>
            <p:cNvSpPr txBox="1"/>
            <p:nvPr/>
          </p:nvSpPr>
          <p:spPr>
            <a:xfrm rot="9942504" flipV="1">
              <a:off x="8250241" y="2783818"/>
              <a:ext cx="2246781" cy="878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আবৃত্তি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0791FC4-7216-CE84-F5CD-B694BAA1C596}"/>
              </a:ext>
            </a:extLst>
          </p:cNvPr>
          <p:cNvSpPr txBox="1"/>
          <p:nvPr/>
        </p:nvSpPr>
        <p:spPr>
          <a:xfrm>
            <a:off x="228754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Kuntala Mojumder,Assiatant Teacher,Nagarkanda,Faridpur.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4E0576-A5C1-CCDA-67C4-30472AB345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5267" r="7104" b="6344"/>
          <a:stretch>
            <a:fillRect/>
          </a:stretch>
        </p:blipFill>
        <p:spPr>
          <a:xfrm>
            <a:off x="605267" y="1910616"/>
            <a:ext cx="10981465" cy="4469127"/>
          </a:xfrm>
          <a:prstGeom prst="rect">
            <a:avLst/>
          </a:prstGeom>
          <a:ln w="38100" cap="sq">
            <a:solidFill>
              <a:schemeClr val="bg1">
                <a:lumMod val="85000"/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82EADA12-A001-9406-E665-08EF4914F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324" y="2369547"/>
            <a:ext cx="250185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যখন যেমন মনে করি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তাই হতে পাই যদি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আমি তবে একখানি হই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ইচ্ছামতী নদী ।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রইবে আমার দখিন ধারে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সূর্য ওঠার পার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বাঁয়ের ধারে সন্ধেবেলায়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নামবে অন্ধকার ।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আমি কইব মনের কথা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দুই পারেরই সাথে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আধেক কথা দিনের বেলায়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আধেক কথা রাতে ।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739714-5C29-8E17-8276-3A8FD3939203}"/>
              </a:ext>
            </a:extLst>
          </p:cNvPr>
          <p:cNvSpPr/>
          <p:nvPr/>
        </p:nvSpPr>
        <p:spPr>
          <a:xfrm>
            <a:off x="1179533" y="3336969"/>
            <a:ext cx="32746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“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ইচ্ছামতী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”</a:t>
            </a:r>
          </a:p>
          <a:p>
            <a:pPr algn="ctr"/>
            <a:r>
              <a:rPr lang="en-US" sz="2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ndrabatiOMJ" panose="00000400000000000000" pitchFamily="2" charset="0"/>
              <a:cs typeface="ChandrabatiOMJ" panose="000004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4320D2-1CB9-B3B9-2944-1B13A7FCF28F}"/>
              </a:ext>
            </a:extLst>
          </p:cNvPr>
          <p:cNvGrpSpPr/>
          <p:nvPr/>
        </p:nvGrpSpPr>
        <p:grpSpPr>
          <a:xfrm>
            <a:off x="8084249" y="2894978"/>
            <a:ext cx="1850067" cy="2207419"/>
            <a:chOff x="8250241" y="2131554"/>
            <a:chExt cx="2246781" cy="2332863"/>
          </a:xfrm>
        </p:grpSpPr>
        <p:sp>
          <p:nvSpPr>
            <p:cNvPr id="14" name="Thought Bubble: Cloud 13">
              <a:extLst>
                <a:ext uri="{FF2B5EF4-FFF2-40B4-BE49-F238E27FC236}">
                  <a16:creationId xmlns:a16="http://schemas.microsoft.com/office/drawing/2014/main" id="{7055D765-AA51-F0E7-CE7A-8B9723A4BC1E}"/>
                </a:ext>
              </a:extLst>
            </p:cNvPr>
            <p:cNvSpPr/>
            <p:nvPr/>
          </p:nvSpPr>
          <p:spPr>
            <a:xfrm rot="1539746">
              <a:off x="8274923" y="2131554"/>
              <a:ext cx="2197419" cy="2332863"/>
            </a:xfrm>
            <a:prstGeom prst="cloudCallou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F75887-18F2-A83A-7FB3-A2E7F1107818}"/>
                </a:ext>
              </a:extLst>
            </p:cNvPr>
            <p:cNvSpPr txBox="1"/>
            <p:nvPr/>
          </p:nvSpPr>
          <p:spPr>
            <a:xfrm rot="9942504" flipV="1">
              <a:off x="8250241" y="2783818"/>
              <a:ext cx="2246781" cy="878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আবৃত্তি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83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6A7B6F-409C-ECA4-3F1C-C74C35F80CA2}"/>
              </a:ext>
            </a:extLst>
          </p:cNvPr>
          <p:cNvSpPr txBox="1"/>
          <p:nvPr/>
        </p:nvSpPr>
        <p:spPr>
          <a:xfrm>
            <a:off x="224422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Kuntala Mojumder,Assiatant Teacher,Nagarkanda,Faridpur.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6A1173-7652-BFAC-5563-8EAEF84F54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5267" r="7104" b="6344"/>
          <a:stretch>
            <a:fillRect/>
          </a:stretch>
        </p:blipFill>
        <p:spPr>
          <a:xfrm>
            <a:off x="600935" y="1910616"/>
            <a:ext cx="10981465" cy="4469127"/>
          </a:xfrm>
          <a:prstGeom prst="rect">
            <a:avLst/>
          </a:prstGeom>
          <a:ln w="38100" cap="sq">
            <a:solidFill>
              <a:schemeClr val="bg1">
                <a:lumMod val="85000"/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055E435-CF57-035A-C3E4-406E2048A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5992" y="2369547"/>
            <a:ext cx="250185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যখন যেমন মনে করি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তাই হতে পাই যদি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আমি তবে একখানি হই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ইচ্ছামতী নদী ।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রইবে আমার দখিন ধারে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সূর্য ওঠার পার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বাঁয়ের ধারে সন্ধেবেলায়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নামবে অন্ধকার ।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আমি কইব মনের কথা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দুই পারেরই সাথে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আধেক কথা দিনের বেলায়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kumimoji="0" lang="bn-IN" altLang="en-US" sz="2000" b="1" i="0" u="none" strike="noStrike" cap="none" normalizeH="0" baseline="0" dirty="0">
                <a:ln>
                  <a:noFill/>
                </a:ln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আধেক কথা রাতে ।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5DB2D5-DF10-72E4-7722-95E08AC9278C}"/>
              </a:ext>
            </a:extLst>
          </p:cNvPr>
          <p:cNvSpPr/>
          <p:nvPr/>
        </p:nvSpPr>
        <p:spPr>
          <a:xfrm>
            <a:off x="1175201" y="3336969"/>
            <a:ext cx="32746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“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ইচ্ছামতী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”</a:t>
            </a:r>
          </a:p>
          <a:p>
            <a:pPr algn="ctr"/>
            <a:r>
              <a:rPr lang="en-US" sz="2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ndrabatiOMJ" panose="00000400000000000000" pitchFamily="2" charset="0"/>
              <a:cs typeface="ChandrabatiOMJ" panose="000004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05DCCB-9A7C-FAE2-ED2F-80AF490497C4}"/>
              </a:ext>
            </a:extLst>
          </p:cNvPr>
          <p:cNvGrpSpPr/>
          <p:nvPr/>
        </p:nvGrpSpPr>
        <p:grpSpPr>
          <a:xfrm>
            <a:off x="8079917" y="2894978"/>
            <a:ext cx="1850067" cy="2207419"/>
            <a:chOff x="8250241" y="2131554"/>
            <a:chExt cx="2246781" cy="2332863"/>
          </a:xfrm>
        </p:grpSpPr>
        <p:sp>
          <p:nvSpPr>
            <p:cNvPr id="7" name="Thought Bubble: Cloud 6">
              <a:extLst>
                <a:ext uri="{FF2B5EF4-FFF2-40B4-BE49-F238E27FC236}">
                  <a16:creationId xmlns:a16="http://schemas.microsoft.com/office/drawing/2014/main" id="{9639EAEF-F745-ABD1-25AA-300401D0C527}"/>
                </a:ext>
              </a:extLst>
            </p:cNvPr>
            <p:cNvSpPr/>
            <p:nvPr/>
          </p:nvSpPr>
          <p:spPr>
            <a:xfrm rot="1539746">
              <a:off x="8274923" y="2131554"/>
              <a:ext cx="2197419" cy="2332863"/>
            </a:xfrm>
            <a:prstGeom prst="cloudCallou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B600613-298D-720F-E14E-8E158DD9223D}"/>
                </a:ext>
              </a:extLst>
            </p:cNvPr>
            <p:cNvSpPr txBox="1"/>
            <p:nvPr/>
          </p:nvSpPr>
          <p:spPr>
            <a:xfrm rot="9942504" flipV="1">
              <a:off x="8250241" y="2588658"/>
              <a:ext cx="2246781" cy="12685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ভাবে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আবৃত্তি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671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E42EA-959A-941E-72A7-9B9E2443D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62F5076-64D0-2E5B-1418-818B36F54072}"/>
              </a:ext>
            </a:extLst>
          </p:cNvPr>
          <p:cNvGrpSpPr/>
          <p:nvPr/>
        </p:nvGrpSpPr>
        <p:grpSpPr>
          <a:xfrm>
            <a:off x="224422" y="374230"/>
            <a:ext cx="11680107" cy="6483770"/>
            <a:chOff x="224422" y="374230"/>
            <a:chExt cx="11680107" cy="6483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4EFBBA-1EF0-7F29-7558-FD559DD114F1}"/>
                </a:ext>
              </a:extLst>
            </p:cNvPr>
            <p:cNvSpPr txBox="1"/>
            <p:nvPr/>
          </p:nvSpPr>
          <p:spPr>
            <a:xfrm>
              <a:off x="224422" y="6488668"/>
              <a:ext cx="5176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chemeClr val="accent6">
                      <a:lumMod val="50000"/>
                    </a:schemeClr>
                  </a:solidFill>
                  <a:latin typeface="Monotype Corsiva" panose="03010101010201010101" pitchFamily="66" charset="0"/>
                  <a:cs typeface="Arial" panose="020B0604020202020204" pitchFamily="34" charset="0"/>
                </a:rPr>
                <a:t>Kuntala Mojumder,Assiatant Teacher,Nagarkanda,Faridpur.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3727C6B-3000-E1C7-0922-F4BF70C3B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4" t="5267" r="7104" b="6344"/>
            <a:stretch>
              <a:fillRect/>
            </a:stretch>
          </p:blipFill>
          <p:spPr>
            <a:xfrm>
              <a:off x="287471" y="374230"/>
              <a:ext cx="11617058" cy="6109539"/>
            </a:xfrm>
            <a:prstGeom prst="rect">
              <a:avLst/>
            </a:prstGeom>
            <a:ln w="38100" cap="sq">
              <a:solidFill>
                <a:schemeClr val="bg1">
                  <a:lumMod val="85000"/>
                  <a:alpha val="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C502398-E276-A437-CD4C-353C16B28A9E}"/>
              </a:ext>
            </a:extLst>
          </p:cNvPr>
          <p:cNvSpPr/>
          <p:nvPr/>
        </p:nvSpPr>
        <p:spPr>
          <a:xfrm>
            <a:off x="4684852" y="763579"/>
            <a:ext cx="2822295" cy="58578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যুক্তবর্ণ যুক্ত শব্দ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4D03B1-D5B1-A418-8EBC-A9BC17730718}"/>
              </a:ext>
            </a:extLst>
          </p:cNvPr>
          <p:cNvSpPr/>
          <p:nvPr/>
        </p:nvSpPr>
        <p:spPr>
          <a:xfrm>
            <a:off x="2812548" y="1994908"/>
            <a:ext cx="1639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মতী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3A25E1-7618-D615-ACA7-A2C1566E2776}"/>
              </a:ext>
            </a:extLst>
          </p:cNvPr>
          <p:cNvSpPr/>
          <p:nvPr/>
        </p:nvSpPr>
        <p:spPr>
          <a:xfrm>
            <a:off x="3031775" y="2707693"/>
            <a:ext cx="5873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34145F-A639-7F9F-6E5A-F727E513AA49}"/>
              </a:ext>
            </a:extLst>
          </p:cNvPr>
          <p:cNvSpPr/>
          <p:nvPr/>
        </p:nvSpPr>
        <p:spPr>
          <a:xfrm>
            <a:off x="3031775" y="2008809"/>
            <a:ext cx="713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চ্ছ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96A88D-B7FC-8E34-272B-070837230AC3}"/>
              </a:ext>
            </a:extLst>
          </p:cNvPr>
          <p:cNvSpPr/>
          <p:nvPr/>
        </p:nvSpPr>
        <p:spPr>
          <a:xfrm>
            <a:off x="2588364" y="2709370"/>
            <a:ext cx="12523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FE5C598-3E2D-C2A9-7937-E713BC0AC4D9}"/>
              </a:ext>
            </a:extLst>
          </p:cNvPr>
          <p:cNvSpPr/>
          <p:nvPr/>
        </p:nvSpPr>
        <p:spPr>
          <a:xfrm>
            <a:off x="2798607" y="3528164"/>
            <a:ext cx="1639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ন্ধে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D84B02-3AB8-9605-28DE-B7801B6B006A}"/>
              </a:ext>
            </a:extLst>
          </p:cNvPr>
          <p:cNvSpPr/>
          <p:nvPr/>
        </p:nvSpPr>
        <p:spPr>
          <a:xfrm>
            <a:off x="7892671" y="1993375"/>
            <a:ext cx="14867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+ ছ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B5B0E8-A1D5-FB25-AB08-E9A5DB2D1928}"/>
              </a:ext>
            </a:extLst>
          </p:cNvPr>
          <p:cNvSpPr/>
          <p:nvPr/>
        </p:nvSpPr>
        <p:spPr>
          <a:xfrm>
            <a:off x="7892671" y="2701261"/>
            <a:ext cx="1829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+য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171F2C-AE0A-4AAB-7C29-148AE14EC685}"/>
              </a:ext>
            </a:extLst>
          </p:cNvPr>
          <p:cNvSpPr/>
          <p:nvPr/>
        </p:nvSpPr>
        <p:spPr>
          <a:xfrm>
            <a:off x="3078613" y="2709370"/>
            <a:ext cx="539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9D82945-FB34-0D86-839D-44719199BA2B}"/>
              </a:ext>
            </a:extLst>
          </p:cNvPr>
          <p:cNvSpPr/>
          <p:nvPr/>
        </p:nvSpPr>
        <p:spPr>
          <a:xfrm>
            <a:off x="3205685" y="3542065"/>
            <a:ext cx="539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C9CC6C-BB8F-445D-7F3F-540850C80D86}"/>
              </a:ext>
            </a:extLst>
          </p:cNvPr>
          <p:cNvSpPr/>
          <p:nvPr/>
        </p:nvSpPr>
        <p:spPr>
          <a:xfrm>
            <a:off x="7892671" y="3528164"/>
            <a:ext cx="18295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+ধ </a:t>
            </a:r>
          </a:p>
        </p:txBody>
      </p:sp>
    </p:spTree>
    <p:extLst>
      <p:ext uri="{BB962C8B-B14F-4D97-AF65-F5344CB8AC3E}">
        <p14:creationId xmlns:p14="http://schemas.microsoft.com/office/powerpoint/2010/main" val="357074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23372 -0.0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6" grpId="0"/>
      <p:bldP spid="27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2F2E2-DC17-D6A6-2EEE-A3820D82F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CD8963F-B8EE-99A2-0081-70111CD424B9}"/>
              </a:ext>
            </a:extLst>
          </p:cNvPr>
          <p:cNvGrpSpPr/>
          <p:nvPr/>
        </p:nvGrpSpPr>
        <p:grpSpPr>
          <a:xfrm>
            <a:off x="224422" y="374230"/>
            <a:ext cx="11680107" cy="6483770"/>
            <a:chOff x="224422" y="374230"/>
            <a:chExt cx="11680107" cy="6483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FD59CE-3CA4-D9A7-17A4-00D5E286752A}"/>
                </a:ext>
              </a:extLst>
            </p:cNvPr>
            <p:cNvSpPr txBox="1"/>
            <p:nvPr/>
          </p:nvSpPr>
          <p:spPr>
            <a:xfrm>
              <a:off x="224422" y="6488668"/>
              <a:ext cx="5176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chemeClr val="accent6">
                      <a:lumMod val="50000"/>
                    </a:schemeClr>
                  </a:solidFill>
                  <a:latin typeface="Monotype Corsiva" panose="03010101010201010101" pitchFamily="66" charset="0"/>
                  <a:cs typeface="Arial" panose="020B0604020202020204" pitchFamily="34" charset="0"/>
                </a:rPr>
                <a:t>Kuntala Mojumder,Assiatant Teacher,Nagarkanda,Faridpur.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EB2BC72-ACAA-D8CA-697D-E239A068A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4" t="5267" r="7104" b="6344"/>
            <a:stretch>
              <a:fillRect/>
            </a:stretch>
          </p:blipFill>
          <p:spPr>
            <a:xfrm>
              <a:off x="287471" y="374230"/>
              <a:ext cx="11617058" cy="6109539"/>
            </a:xfrm>
            <a:prstGeom prst="rect">
              <a:avLst/>
            </a:prstGeom>
            <a:ln w="38100" cap="sq">
              <a:solidFill>
                <a:schemeClr val="bg1">
                  <a:lumMod val="85000"/>
                  <a:alpha val="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B4A43D8-A6E0-D923-1418-DF598AD6670D}"/>
                </a:ext>
              </a:extLst>
            </p:cNvPr>
            <p:cNvSpPr/>
            <p:nvPr/>
          </p:nvSpPr>
          <p:spPr>
            <a:xfrm>
              <a:off x="3995012" y="1463393"/>
              <a:ext cx="4628350" cy="524148"/>
            </a:xfrm>
            <a:prstGeom prst="rect">
              <a:avLst/>
            </a:prstGeom>
            <a:solidFill>
              <a:schemeClr val="accent6"/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শব্দগুলো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দুটি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বাক্য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ADF1F78-EF0B-6466-FCD0-9DAE7447FE7F}"/>
              </a:ext>
            </a:extLst>
          </p:cNvPr>
          <p:cNvGraphicFramePr/>
          <p:nvPr/>
        </p:nvGraphicFramePr>
        <p:xfrm>
          <a:off x="3814610" y="2392680"/>
          <a:ext cx="4808752" cy="2573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13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50" y="1574857"/>
            <a:ext cx="6329363" cy="571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1554" y="676700"/>
            <a:ext cx="1839308" cy="58578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  <p:sp>
        <p:nvSpPr>
          <p:cNvPr id="5" name="Rectangle 4"/>
          <p:cNvSpPr/>
          <p:nvPr/>
        </p:nvSpPr>
        <p:spPr>
          <a:xfrm>
            <a:off x="6900862" y="1715094"/>
            <a:ext cx="2466976" cy="585788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8674" y="1726235"/>
            <a:ext cx="2634645" cy="585788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7" name="Rectangle 6"/>
          <p:cNvSpPr/>
          <p:nvPr/>
        </p:nvSpPr>
        <p:spPr>
          <a:xfrm>
            <a:off x="5463986" y="1478757"/>
            <a:ext cx="6329363" cy="571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4258995" y="1705512"/>
            <a:ext cx="45719" cy="4751999"/>
          </a:xfrm>
          <a:prstGeom prst="fram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4345242" y="2286814"/>
            <a:ext cx="45719" cy="3393877"/>
          </a:xfrm>
          <a:prstGeom prst="fram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/>
          <p:cNvSpPr/>
          <p:nvPr/>
        </p:nvSpPr>
        <p:spPr>
          <a:xfrm flipH="1">
            <a:off x="4176453" y="2288041"/>
            <a:ext cx="45719" cy="3406718"/>
          </a:xfrm>
          <a:prstGeom prst="fram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Placeholder 3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6" b="86852" l="15726" r="721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18" b="21148"/>
          <a:stretch/>
        </p:blipFill>
        <p:spPr>
          <a:xfrm>
            <a:off x="1528096" y="2670994"/>
            <a:ext cx="1851243" cy="13204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Rectangle 26"/>
          <p:cNvSpPr/>
          <p:nvPr/>
        </p:nvSpPr>
        <p:spPr>
          <a:xfrm>
            <a:off x="724149" y="3916499"/>
            <a:ext cx="30718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কুন্তলা মজুমদার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গোপীনাথপুর সরকারি প্রাথমিক বিদ্যালয়।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নগরকান্দা,ফরিদপুর।</a:t>
            </a:r>
          </a:p>
          <a:p>
            <a:pPr algn="ctr"/>
            <a:r>
              <a:rPr lang="en-US" sz="1400" b="1" i="1" dirty="0">
                <a:solidFill>
                  <a:srgbClr val="0070C0"/>
                </a:solidFill>
              </a:rPr>
              <a:t>kuntalamojumder22@gmail.com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422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Kuntala Mojumder,Assiatant Teacher,Nagarkanda,Faridpur.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705306" y="2572960"/>
            <a:ext cx="6920837" cy="3373449"/>
            <a:chOff x="-283788" y="2331306"/>
            <a:chExt cx="6920837" cy="3373449"/>
          </a:xfrm>
        </p:grpSpPr>
        <p:grpSp>
          <p:nvGrpSpPr>
            <p:cNvPr id="25" name="Group 24"/>
            <p:cNvGrpSpPr/>
            <p:nvPr/>
          </p:nvGrpSpPr>
          <p:grpSpPr>
            <a:xfrm>
              <a:off x="-283788" y="2331306"/>
              <a:ext cx="6920837" cy="3373449"/>
              <a:chOff x="4673931" y="2480069"/>
              <a:chExt cx="6920837" cy="3373449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3AA48864-F08B-34B6-ABD0-BD7A547EC38E}"/>
                  </a:ext>
                </a:extLst>
              </p:cNvPr>
              <p:cNvGrpSpPr/>
              <p:nvPr/>
            </p:nvGrpSpPr>
            <p:grpSpPr>
              <a:xfrm>
                <a:off x="4673931" y="2480069"/>
                <a:ext cx="6920837" cy="3373449"/>
                <a:chOff x="1924049" y="0"/>
                <a:chExt cx="8382002" cy="5791200"/>
              </a:xfrm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CB411425-801F-BA24-B162-06DA00B3DF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234" r="45899" b="15556"/>
                <a:stretch/>
              </p:blipFill>
              <p:spPr>
                <a:xfrm>
                  <a:off x="1924049" y="0"/>
                  <a:ext cx="4572001" cy="5791200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2A6873B1-CE09-7C51-0505-716E1B07F8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580" r="7431" b="15556"/>
                <a:stretch/>
              </p:blipFill>
              <p:spPr>
                <a:xfrm>
                  <a:off x="5819649" y="0"/>
                  <a:ext cx="4486402" cy="5791200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</p:grpSp>
          <p:pic>
            <p:nvPicPr>
              <p:cNvPr id="29" name="Picture 28" descr="Screen Clippi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3017" y="2979666"/>
                <a:ext cx="2298198" cy="2601955"/>
              </a:xfrm>
              <a:prstGeom prst="rect">
                <a:avLst/>
              </a:prstGeom>
              <a:ln w="38100" cap="sq">
                <a:solidFill>
                  <a:schemeClr val="bg1">
                    <a:lumMod val="5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3748775" y="2695403"/>
              <a:ext cx="2434955" cy="273921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আমার বাংলা বই</a:t>
              </a:r>
            </a:p>
            <a:p>
              <a:pPr algn="ctr"/>
              <a:r>
                <a:rPr lang="en-US" sz="2400" b="1" dirty="0">
                  <a:solidFill>
                    <a:schemeClr val="accent1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পঞ্চম শ্রেণি,</a:t>
              </a:r>
            </a:p>
            <a:p>
              <a:pPr algn="ctr"/>
              <a:r>
                <a:rPr lang="en-US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পাঠ:১৮</a:t>
              </a:r>
            </a:p>
            <a:p>
              <a:pPr algn="ctr"/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ইচ্ছামতী</a:t>
              </a:r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),</a:t>
              </a:r>
            </a:p>
            <a:p>
              <a:pPr algn="ctr"/>
              <a:r>
                <a:rPr lang="en-US" sz="16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পাঠ্যাংশ:যখন</a:t>
              </a:r>
              <a:r>
                <a:rPr lang="en-US" sz="1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যেমন</a:t>
              </a:r>
              <a:r>
                <a:rPr lang="en-US" sz="1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……</a:t>
              </a:r>
              <a:r>
                <a:rPr lang="en-US" sz="16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আধেক</a:t>
              </a:r>
              <a:r>
                <a:rPr lang="en-US" sz="1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কথা</a:t>
              </a:r>
              <a:r>
                <a:rPr lang="en-US" sz="1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রাতে</a:t>
              </a:r>
              <a:r>
                <a:rPr lang="en-US" sz="1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</a:p>
            <a:p>
              <a:pPr algn="ctr"/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পিরিয়ড: ১০৩,</a:t>
              </a:r>
            </a:p>
            <a:p>
              <a:pPr algn="ctr"/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পৃষ্ঠা: ১০২-১০৩,</a:t>
              </a:r>
            </a:p>
            <a:p>
              <a:pPr algn="ctr"/>
              <a:r>
                <a:rPr lang="en-US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সময়:৪০ মিনিট।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1953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7BF4C-DE14-2887-D732-904523A32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985CB85-0928-1118-27DF-DDB402A8E1D7}"/>
              </a:ext>
            </a:extLst>
          </p:cNvPr>
          <p:cNvGrpSpPr/>
          <p:nvPr/>
        </p:nvGrpSpPr>
        <p:grpSpPr>
          <a:xfrm>
            <a:off x="224422" y="374230"/>
            <a:ext cx="11680107" cy="6483770"/>
            <a:chOff x="224422" y="374230"/>
            <a:chExt cx="11680107" cy="6483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19C5C5B-3096-21CC-0020-6113B7D100F5}"/>
                </a:ext>
              </a:extLst>
            </p:cNvPr>
            <p:cNvSpPr txBox="1"/>
            <p:nvPr/>
          </p:nvSpPr>
          <p:spPr>
            <a:xfrm>
              <a:off x="224422" y="6488668"/>
              <a:ext cx="5176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chemeClr val="accent6">
                      <a:lumMod val="50000"/>
                    </a:schemeClr>
                  </a:solidFill>
                  <a:latin typeface="Monotype Corsiva" panose="03010101010201010101" pitchFamily="66" charset="0"/>
                  <a:cs typeface="Arial" panose="020B0604020202020204" pitchFamily="34" charset="0"/>
                </a:rPr>
                <a:t>Kuntala Mojumder,Assiatant Teacher,Nagarkanda,Faridpur.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F9B5592-8E84-9E8C-4A7E-ECA6829B2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4" t="5267" r="7104" b="6344"/>
            <a:stretch>
              <a:fillRect/>
            </a:stretch>
          </p:blipFill>
          <p:spPr>
            <a:xfrm>
              <a:off x="287471" y="374230"/>
              <a:ext cx="11617058" cy="6109539"/>
            </a:xfrm>
            <a:prstGeom prst="rect">
              <a:avLst/>
            </a:prstGeom>
            <a:ln w="38100" cap="sq">
              <a:solidFill>
                <a:schemeClr val="bg1">
                  <a:lumMod val="85000"/>
                  <a:alpha val="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33F8757-11CE-242D-8950-15612F38A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2591072"/>
              </p:ext>
            </p:extLst>
          </p:nvPr>
        </p:nvGraphicFramePr>
        <p:xfrm>
          <a:off x="980587" y="1490287"/>
          <a:ext cx="4425315" cy="4221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29F78878-0CDA-F018-8DB1-C0750E1467A5}"/>
              </a:ext>
            </a:extLst>
          </p:cNvPr>
          <p:cNvGrpSpPr/>
          <p:nvPr/>
        </p:nvGrpSpPr>
        <p:grpSpPr>
          <a:xfrm>
            <a:off x="5468952" y="1676133"/>
            <a:ext cx="5047363" cy="790180"/>
            <a:chOff x="850515" y="2706"/>
            <a:chExt cx="5047363" cy="790180"/>
          </a:xfrm>
        </p:grpSpPr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A211015B-AA1B-B9E2-CF9E-080F3C5F9DF8}"/>
                </a:ext>
              </a:extLst>
            </p:cNvPr>
            <p:cNvSpPr/>
            <p:nvPr/>
          </p:nvSpPr>
          <p:spPr>
            <a:xfrm rot="5400000">
              <a:off x="2979107" y="-2125886"/>
              <a:ext cx="790180" cy="5047363"/>
            </a:xfrm>
            <a:prstGeom prst="round2Same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: Top Corners Rounded 4">
              <a:extLst>
                <a:ext uri="{FF2B5EF4-FFF2-40B4-BE49-F238E27FC236}">
                  <a16:creationId xmlns:a16="http://schemas.microsoft.com/office/drawing/2014/main" id="{48F2DC80-6758-9F0A-7F05-9DBD86018CF6}"/>
                </a:ext>
              </a:extLst>
            </p:cNvPr>
            <p:cNvSpPr txBox="1"/>
            <p:nvPr/>
          </p:nvSpPr>
          <p:spPr>
            <a:xfrm>
              <a:off x="850516" y="41278"/>
              <a:ext cx="5008790" cy="713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2" tIns="22860" rIns="22860" bIns="22860" numCol="1" spcCol="1270" anchor="ctr" anchorCtr="0">
              <a:noAutofit/>
            </a:bodyPr>
            <a:lstStyle/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দখিনা</a:t>
              </a:r>
              <a:r>
                <a:rPr lang="en-US" sz="32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বাতাসে</a:t>
              </a:r>
              <a:r>
                <a:rPr lang="en-US" sz="32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শরীর</a:t>
              </a:r>
              <a:r>
                <a:rPr lang="en-US" sz="32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শীতল</a:t>
              </a:r>
              <a:r>
                <a:rPr lang="en-US" sz="32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kern="1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2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kern="1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15A350-E09F-DC26-CC4C-31A22821317B}"/>
              </a:ext>
            </a:extLst>
          </p:cNvPr>
          <p:cNvGrpSpPr/>
          <p:nvPr/>
        </p:nvGrpSpPr>
        <p:grpSpPr>
          <a:xfrm>
            <a:off x="5468951" y="2702842"/>
            <a:ext cx="5047363" cy="790180"/>
            <a:chOff x="850515" y="2706"/>
            <a:chExt cx="5047363" cy="790180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7F585C28-9F0C-BF40-6225-F65977E49C19}"/>
                </a:ext>
              </a:extLst>
            </p:cNvPr>
            <p:cNvSpPr/>
            <p:nvPr/>
          </p:nvSpPr>
          <p:spPr>
            <a:xfrm rot="5400000">
              <a:off x="2979107" y="-2125886"/>
              <a:ext cx="790180" cy="5047363"/>
            </a:xfrm>
            <a:prstGeom prst="round2Same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: Top Corners Rounded 4">
              <a:extLst>
                <a:ext uri="{FF2B5EF4-FFF2-40B4-BE49-F238E27FC236}">
                  <a16:creationId xmlns:a16="http://schemas.microsoft.com/office/drawing/2014/main" id="{C7720154-CC50-A9AE-D9A2-98F45B5C4304}"/>
                </a:ext>
              </a:extLst>
            </p:cNvPr>
            <p:cNvSpPr txBox="1"/>
            <p:nvPr/>
          </p:nvSpPr>
          <p:spPr>
            <a:xfrm>
              <a:off x="850516" y="41278"/>
              <a:ext cx="5008790" cy="713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2" tIns="22860" rIns="22860" bIns="22860" numCol="1" spcCol="1270" anchor="ctr" anchorCtr="0">
              <a:noAutofit/>
            </a:bodyPr>
            <a:lstStyle/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আমার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বাঁয়ে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দরজা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রয়েছে</a:t>
              </a:r>
              <a:r>
                <a:rPr lang="en-US" sz="32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kern="1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E42112F-22E9-D745-2A07-A96B91114E21}"/>
              </a:ext>
            </a:extLst>
          </p:cNvPr>
          <p:cNvGrpSpPr/>
          <p:nvPr/>
        </p:nvGrpSpPr>
        <p:grpSpPr>
          <a:xfrm>
            <a:off x="5468951" y="3676911"/>
            <a:ext cx="5047363" cy="790180"/>
            <a:chOff x="850515" y="2706"/>
            <a:chExt cx="5047363" cy="790180"/>
          </a:xfrm>
        </p:grpSpPr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21C6E51D-63CA-E2E0-D2AD-8A765D2939D6}"/>
                </a:ext>
              </a:extLst>
            </p:cNvPr>
            <p:cNvSpPr/>
            <p:nvPr/>
          </p:nvSpPr>
          <p:spPr>
            <a:xfrm rot="5400000">
              <a:off x="2979107" y="-2125886"/>
              <a:ext cx="790180" cy="5047363"/>
            </a:xfrm>
            <a:prstGeom prst="round2Same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: Top Corners Rounded 4">
              <a:extLst>
                <a:ext uri="{FF2B5EF4-FFF2-40B4-BE49-F238E27FC236}">
                  <a16:creationId xmlns:a16="http://schemas.microsoft.com/office/drawing/2014/main" id="{C99DA62E-7567-6E9A-185F-65712C30FA46}"/>
                </a:ext>
              </a:extLst>
            </p:cNvPr>
            <p:cNvSpPr txBox="1"/>
            <p:nvPr/>
          </p:nvSpPr>
          <p:spPr>
            <a:xfrm>
              <a:off x="850516" y="41278"/>
              <a:ext cx="5008790" cy="713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2" tIns="22860" rIns="22860" bIns="22860" numCol="1" spcCol="1270" anchor="ctr" anchorCtr="0">
              <a:noAutofit/>
            </a:bodyPr>
            <a:lstStyle/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সন্ধ্যায়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পাখিরা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নীড়ে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ফেরে</a:t>
              </a:r>
              <a:r>
                <a:rPr lang="en-US" sz="32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66CB15-9874-9CA2-B209-324EA70AA17D}"/>
              </a:ext>
            </a:extLst>
          </p:cNvPr>
          <p:cNvGrpSpPr/>
          <p:nvPr/>
        </p:nvGrpSpPr>
        <p:grpSpPr>
          <a:xfrm>
            <a:off x="5468952" y="4711242"/>
            <a:ext cx="5110413" cy="790180"/>
            <a:chOff x="850515" y="2706"/>
            <a:chExt cx="5110413" cy="790180"/>
          </a:xfrm>
        </p:grpSpPr>
        <p:sp>
          <p:nvSpPr>
            <p:cNvPr id="17" name="Rectangle: Top Corners Rounded 16">
              <a:extLst>
                <a:ext uri="{FF2B5EF4-FFF2-40B4-BE49-F238E27FC236}">
                  <a16:creationId xmlns:a16="http://schemas.microsoft.com/office/drawing/2014/main" id="{3F46AC8E-9F22-7E4C-0370-6D4A63801FF8}"/>
                </a:ext>
              </a:extLst>
            </p:cNvPr>
            <p:cNvSpPr/>
            <p:nvPr/>
          </p:nvSpPr>
          <p:spPr>
            <a:xfrm rot="5400000">
              <a:off x="2979107" y="-2125886"/>
              <a:ext cx="790180" cy="5047363"/>
            </a:xfrm>
            <a:prstGeom prst="round2Same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: Top Corners Rounded 4">
              <a:extLst>
                <a:ext uri="{FF2B5EF4-FFF2-40B4-BE49-F238E27FC236}">
                  <a16:creationId xmlns:a16="http://schemas.microsoft.com/office/drawing/2014/main" id="{10AA9A44-84E8-B3DF-DADE-69926532E846}"/>
                </a:ext>
              </a:extLst>
            </p:cNvPr>
            <p:cNvSpPr txBox="1"/>
            <p:nvPr/>
          </p:nvSpPr>
          <p:spPr>
            <a:xfrm>
              <a:off x="850515" y="41278"/>
              <a:ext cx="5110413" cy="7130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2" tIns="22860" rIns="22860" bIns="22860" numCol="1" spcCol="1270" anchor="ctr" anchorCtr="0">
              <a:noAutofit/>
            </a:bodyPr>
            <a:lstStyle/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অন্ধকারে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কিছু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পাই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2800" kern="1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34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1CA0C-DC45-6E87-E589-107C35A56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298C8F-F428-D52F-DE3E-7453A682C6B8}"/>
              </a:ext>
            </a:extLst>
          </p:cNvPr>
          <p:cNvSpPr txBox="1"/>
          <p:nvPr/>
        </p:nvSpPr>
        <p:spPr>
          <a:xfrm>
            <a:off x="224422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Kuntala Mojumder,Assiatant Teacher,Nagarkanda,Faridpur.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B1F588-1EF8-7C62-16C7-4AD082E6F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5267" r="7104" b="6344"/>
          <a:stretch>
            <a:fillRect/>
          </a:stretch>
        </p:blipFill>
        <p:spPr>
          <a:xfrm>
            <a:off x="287471" y="374230"/>
            <a:ext cx="11617058" cy="6109539"/>
          </a:xfrm>
          <a:prstGeom prst="rect">
            <a:avLst/>
          </a:prstGeom>
          <a:ln w="38100" cap="sq">
            <a:solidFill>
              <a:schemeClr val="bg1">
                <a:lumMod val="85000"/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E7EBDD-452A-FFB5-3433-CD2826A79C9A}"/>
              </a:ext>
            </a:extLst>
          </p:cNvPr>
          <p:cNvSpPr/>
          <p:nvPr/>
        </p:nvSpPr>
        <p:spPr>
          <a:xfrm>
            <a:off x="4297866" y="1121227"/>
            <a:ext cx="3596267" cy="5857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বিপরীত শব্দ অনুশীলন 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8A8F213-1D88-6320-C15B-4BDF8B64F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393375"/>
              </p:ext>
            </p:extLst>
          </p:nvPr>
        </p:nvGraphicFramePr>
        <p:xfrm>
          <a:off x="3307239" y="2034658"/>
          <a:ext cx="5577522" cy="3535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8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8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02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বিপরীত</a:t>
                      </a:r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9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9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অন্ধকার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975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সন্ধ্যা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সকাল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975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রাত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9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ওঠা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41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84896-742D-C05F-52A3-3EB70CEE3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EFF80E-9FAC-7B5F-E048-B87AA7EB399A}"/>
              </a:ext>
            </a:extLst>
          </p:cNvPr>
          <p:cNvSpPr txBox="1"/>
          <p:nvPr/>
        </p:nvSpPr>
        <p:spPr>
          <a:xfrm>
            <a:off x="224422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Kuntala Mojumder,Assiatant Teacher,Nagarkanda,Faridpur.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5730DD-863D-DC19-8003-C4EA4F4DA7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5267" r="7104" b="6344"/>
          <a:stretch>
            <a:fillRect/>
          </a:stretch>
        </p:blipFill>
        <p:spPr>
          <a:xfrm>
            <a:off x="287471" y="374230"/>
            <a:ext cx="11617058" cy="6109539"/>
          </a:xfrm>
          <a:prstGeom prst="rect">
            <a:avLst/>
          </a:prstGeom>
          <a:ln w="38100" cap="sq">
            <a:solidFill>
              <a:schemeClr val="bg1">
                <a:lumMod val="85000"/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B95FBB-4C89-3507-A938-B350FD114D74}"/>
              </a:ext>
            </a:extLst>
          </p:cNvPr>
          <p:cNvSpPr/>
          <p:nvPr/>
        </p:nvSpPr>
        <p:spPr>
          <a:xfrm>
            <a:off x="4297866" y="1121227"/>
            <a:ext cx="3596267" cy="5857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বিপরীত শব্দ অনুশীলন 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E7464C-9465-444A-4E38-040AEA75C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437660"/>
              </p:ext>
            </p:extLst>
          </p:nvPr>
        </p:nvGraphicFramePr>
        <p:xfrm>
          <a:off x="3307239" y="2034658"/>
          <a:ext cx="5577522" cy="3535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88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8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02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বিপরীত</a:t>
                      </a:r>
                      <a:r>
                        <a:rPr lang="en-US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9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9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অন্ধকার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975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সন্ধ্যা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975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রাত</a:t>
                      </a:r>
                      <a:r>
                        <a:rPr lang="en-US" sz="32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97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ওঠা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85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D2332E-504A-F143-034E-ADB94AB9AAD2}"/>
              </a:ext>
            </a:extLst>
          </p:cNvPr>
          <p:cNvSpPr txBox="1"/>
          <p:nvPr/>
        </p:nvSpPr>
        <p:spPr>
          <a:xfrm>
            <a:off x="228754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Kuntala Mojumder,Assiatant Teacher,Nagarkanda,Faridpur.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5EB4C9-A6F0-590E-6A4C-7C38B1A4C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5267" r="7104" b="6344"/>
          <a:stretch>
            <a:fillRect/>
          </a:stretch>
        </p:blipFill>
        <p:spPr>
          <a:xfrm>
            <a:off x="605267" y="1828800"/>
            <a:ext cx="10981465" cy="4550943"/>
          </a:xfrm>
          <a:prstGeom prst="rect">
            <a:avLst/>
          </a:prstGeom>
          <a:ln w="38100" cap="sq">
            <a:solidFill>
              <a:schemeClr val="bg1">
                <a:lumMod val="85000"/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85DAAC-9AD7-5149-9BCB-4B37917F366F}"/>
              </a:ext>
            </a:extLst>
          </p:cNvPr>
          <p:cNvSpPr/>
          <p:nvPr/>
        </p:nvSpPr>
        <p:spPr>
          <a:xfrm>
            <a:off x="3952706" y="2980886"/>
            <a:ext cx="4286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“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ইচ্ছামতী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”</a:t>
            </a:r>
          </a:p>
          <a:p>
            <a:pPr algn="ctr"/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পাঠ্যাংশটুকুর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ndrabatiOMJ" panose="00000400000000000000" pitchFamily="2" charset="0"/>
              <a:cs typeface="Chandrabati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40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422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Kuntala Mojumder,Assiatant Teacher,Nagarkanda,Faridpur.</a:t>
            </a:r>
          </a:p>
        </p:txBody>
      </p:sp>
    </p:spTree>
    <p:extLst>
      <p:ext uri="{BB962C8B-B14F-4D97-AF65-F5344CB8AC3E}">
        <p14:creationId xmlns:p14="http://schemas.microsoft.com/office/powerpoint/2010/main" val="3954615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422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Kuntala Mojumder,Assiatant Teacher,Nagarkanda,Faridpur.</a:t>
            </a:r>
          </a:p>
        </p:txBody>
      </p:sp>
      <p:sp>
        <p:nvSpPr>
          <p:cNvPr id="2" name="Up Ribbon 1"/>
          <p:cNvSpPr/>
          <p:nvPr/>
        </p:nvSpPr>
        <p:spPr>
          <a:xfrm>
            <a:off x="3900486" y="1246540"/>
            <a:ext cx="4486275" cy="571500"/>
          </a:xfrm>
          <a:prstGeom prst="ribbon2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00123" y="1869952"/>
            <a:ext cx="10287000" cy="3942442"/>
            <a:chOff x="1000123" y="2293829"/>
            <a:chExt cx="10287000" cy="3486150"/>
          </a:xfrm>
        </p:grpSpPr>
        <p:sp>
          <p:nvSpPr>
            <p:cNvPr id="3" name="Horizontal Scroll 2"/>
            <p:cNvSpPr/>
            <p:nvPr/>
          </p:nvSpPr>
          <p:spPr>
            <a:xfrm>
              <a:off x="1000123" y="2293829"/>
              <a:ext cx="10287000" cy="3486150"/>
            </a:xfrm>
            <a:prstGeom prst="horizontalScroll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07364" y="2853030"/>
              <a:ext cx="9479759" cy="23677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৪.১.২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ছন্দের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স্বাভাবিক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গতি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স্বরভঙ্গি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অনুসারে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আবৃত্তি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কবিতা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শুনে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আনন্দের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বিষয়বস্তু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নিজের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মতো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লিখতে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৮.১.১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ছন্দের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স্বাভাবিক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গতি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স্বরভঙ্গি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রক্ষা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ছড়া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কবিতা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আবৃত্তি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৯.১.১ স্পষ্ট স্বরে শুদ্ধ ও প্রমিত উচ্চারণে ও সাবলীলভাবে যুক্তবর্ণ সহযোগে গঠিত নতুন শব্দ ও বাক্য পড়তে পারবে।</a:t>
              </a:r>
            </a:p>
            <a:p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১৩.১.২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বিরামচিহ্ন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ব্যবহার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যুক্তবর্ণ,ফলাযুক্ত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দ্বারা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গঠিত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বাক্য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পড়তে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১৬.১.২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ঠিক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রেখে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পাঠের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অন্তর্ভুক্ত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কবিতার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স্তবক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লিখতে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8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560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Kuntala Mojumder,Assiatant Teacher,Nagarkanda,Faridpur.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9B3772-095A-B644-EE77-79DF8F729CC5}"/>
              </a:ext>
            </a:extLst>
          </p:cNvPr>
          <p:cNvSpPr/>
          <p:nvPr/>
        </p:nvSpPr>
        <p:spPr>
          <a:xfrm>
            <a:off x="411481" y="369331"/>
            <a:ext cx="11369040" cy="6119336"/>
          </a:xfrm>
          <a:prstGeom prst="rect">
            <a:avLst/>
          </a:prstGeom>
          <a:blipFill dpi="0" rotWithShape="1">
            <a:blip r:embed="rId2">
              <a:alphaModFix amt="2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A0E71E-3CD3-0720-865E-689F6270E06A}"/>
              </a:ext>
            </a:extLst>
          </p:cNvPr>
          <p:cNvSpPr/>
          <p:nvPr/>
        </p:nvSpPr>
        <p:spPr>
          <a:xfrm>
            <a:off x="2585545" y="3075056"/>
            <a:ext cx="7407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11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560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Kuntala Mojumder,Assiatant Teacher,Nagarkanda,Faridpur.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43175" y="4624656"/>
            <a:ext cx="74437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ভালোভাবে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সহপাঠীর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610801"/>
            <a:ext cx="8372475" cy="3761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5525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560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Kuntala Mojumder,Assiatant Teacher,Nagarkanda,Faridpur.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71876" y="4553159"/>
            <a:ext cx="5443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610801"/>
            <a:ext cx="8372475" cy="3761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7583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47267" y="498804"/>
            <a:ext cx="2640389" cy="5857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422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Kuntala Mojumder,Assiatant Teacher,Nagarkanda,Faridpur.</a:t>
            </a:r>
          </a:p>
        </p:txBody>
      </p:sp>
      <p:sp>
        <p:nvSpPr>
          <p:cNvPr id="9" name="Rectangle 8"/>
          <p:cNvSpPr/>
          <p:nvPr/>
        </p:nvSpPr>
        <p:spPr>
          <a:xfrm>
            <a:off x="3407568" y="4586288"/>
            <a:ext cx="7136607" cy="1434771"/>
          </a:xfrm>
          <a:prstGeom prst="rect">
            <a:avLst/>
          </a:prstGeom>
          <a:noFill/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পাঠ্যাংশ:যখন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আধেক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(পৃষ্ঠা-১০২)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4CCC0-3835-1A94-00B4-AF2BEC04F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5267" r="7104" b="6344"/>
          <a:stretch>
            <a:fillRect/>
          </a:stretch>
        </p:blipFill>
        <p:spPr>
          <a:xfrm>
            <a:off x="2995447" y="1357987"/>
            <a:ext cx="7299435" cy="3228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CE656B-7036-5F65-A7E5-52ED9634D56B}"/>
              </a:ext>
            </a:extLst>
          </p:cNvPr>
          <p:cNvSpPr/>
          <p:nvPr/>
        </p:nvSpPr>
        <p:spPr>
          <a:xfrm>
            <a:off x="3232299" y="1567161"/>
            <a:ext cx="682573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ghnaOMJ" panose="00000400000000000000" pitchFamily="2" charset="0"/>
                <a:cs typeface="MeghnaOMJ" panose="00000400000000000000" pitchFamily="2" charset="0"/>
              </a:rPr>
              <a:t>“</a:t>
            </a:r>
            <a:r>
              <a:rPr lang="en-US" sz="1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ghnaOMJ" panose="00000400000000000000" pitchFamily="2" charset="0"/>
                <a:cs typeface="MeghnaOMJ" panose="00000400000000000000" pitchFamily="2" charset="0"/>
              </a:rPr>
              <a:t>ইচ্ছামতী</a:t>
            </a:r>
            <a:r>
              <a:rPr lang="en-US" sz="1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eghnaOMJ" panose="00000400000000000000" pitchFamily="2" charset="0"/>
                <a:cs typeface="MeghnaOMJ" panose="000004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658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422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Kuntala Mojumder,Assiatant Teacher,Nagarkanda,Faridpur.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D12DC3-4834-4AE6-1507-98FB83B1D5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5267" r="7104" b="6344"/>
          <a:stretch>
            <a:fillRect/>
          </a:stretch>
        </p:blipFill>
        <p:spPr>
          <a:xfrm>
            <a:off x="287471" y="379129"/>
            <a:ext cx="11617058" cy="6109539"/>
          </a:xfrm>
          <a:prstGeom prst="rect">
            <a:avLst/>
          </a:prstGeom>
          <a:ln w="38100" cap="sq">
            <a:solidFill>
              <a:schemeClr val="bg1">
                <a:lumMod val="85000"/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5D2CB7A-8A13-8CE9-CE40-E0697A55030F}"/>
              </a:ext>
            </a:extLst>
          </p:cNvPr>
          <p:cNvSpPr/>
          <p:nvPr/>
        </p:nvSpPr>
        <p:spPr>
          <a:xfrm>
            <a:off x="4295023" y="624569"/>
            <a:ext cx="32746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“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ইচ্ছামতী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handrabatiOMJ" panose="00000400000000000000" pitchFamily="2" charset="0"/>
                <a:cs typeface="ChandrabatiOMJ" panose="00000400000000000000" pitchFamily="2" charset="0"/>
              </a:rPr>
              <a:t>”</a:t>
            </a:r>
          </a:p>
          <a:p>
            <a:pPr algn="ctr"/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handrabatiOMJ" panose="00000400000000000000" pitchFamily="2" charset="0"/>
              <a:cs typeface="ChandrabatiOMJ" panose="000004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465FFD-DEC8-8C3C-8B19-7C3CA1279CC8}"/>
              </a:ext>
            </a:extLst>
          </p:cNvPr>
          <p:cNvGrpSpPr/>
          <p:nvPr/>
        </p:nvGrpSpPr>
        <p:grpSpPr>
          <a:xfrm>
            <a:off x="5852159" y="2378896"/>
            <a:ext cx="152400" cy="3742167"/>
            <a:chOff x="5699760" y="1752600"/>
            <a:chExt cx="289560" cy="441272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A518A7C-592C-0E4C-1BFE-371C75E86826}"/>
                </a:ext>
              </a:extLst>
            </p:cNvPr>
            <p:cNvCxnSpPr/>
            <p:nvPr/>
          </p:nvCxnSpPr>
          <p:spPr>
            <a:xfrm>
              <a:off x="5852160" y="1752600"/>
              <a:ext cx="0" cy="441272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E03418B-0CFC-D750-9B7C-0B5F5155C2EF}"/>
                </a:ext>
              </a:extLst>
            </p:cNvPr>
            <p:cNvCxnSpPr>
              <a:cxnSpLocks/>
            </p:cNvCxnSpPr>
            <p:nvPr/>
          </p:nvCxnSpPr>
          <p:spPr>
            <a:xfrm>
              <a:off x="5989320" y="1935480"/>
              <a:ext cx="0" cy="404696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21AA2DE-E8F1-FB93-A912-4A40D329F518}"/>
                </a:ext>
              </a:extLst>
            </p:cNvPr>
            <p:cNvCxnSpPr>
              <a:cxnSpLocks/>
            </p:cNvCxnSpPr>
            <p:nvPr/>
          </p:nvCxnSpPr>
          <p:spPr>
            <a:xfrm>
              <a:off x="5699760" y="1935480"/>
              <a:ext cx="0" cy="404696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8CDB3DB-2999-5CEA-2630-35A359FD32C8}"/>
              </a:ext>
            </a:extLst>
          </p:cNvPr>
          <p:cNvSpPr txBox="1"/>
          <p:nvPr/>
        </p:nvSpPr>
        <p:spPr>
          <a:xfrm>
            <a:off x="6919963" y="2894055"/>
            <a:ext cx="37643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as-IN" sz="2800" b="0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ঠাকুরের বিখ্যাত </a:t>
            </a:r>
            <a:r>
              <a:rPr lang="as-IN" sz="2800" b="1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'ইচ্ছামতী'</a:t>
            </a:r>
            <a:r>
              <a:rPr lang="as-IN" sz="2800" b="0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কবিতাটি মূলত শিশুদের অসীম কল্পনা ও প্রকৃতির সাথে একাত্ম হওয়ার আবেগকে কেন্দ্র করে রচিত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b="0" u="none" strike="noStrike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311540-BF1D-D0F9-92E4-AEC8087501DF}"/>
              </a:ext>
            </a:extLst>
          </p:cNvPr>
          <p:cNvSpPr txBox="1"/>
          <p:nvPr/>
        </p:nvSpPr>
        <p:spPr>
          <a:xfrm>
            <a:off x="1653361" y="2740167"/>
            <a:ext cx="374731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 b="0" u="none" strike="noStrike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2800" b="0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u="none" strike="noStrike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2800" b="0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u="none" strike="noStrike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বিশ্বকবি</a:t>
            </a:r>
            <a:r>
              <a:rPr lang="en-US" sz="2800" b="0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u="none" strike="noStrike" dirty="0"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as-IN" sz="2800" b="1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u="none" strike="noStrike" dirty="0"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800" b="0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spcAft>
                <a:spcPts val="1200"/>
              </a:spcAft>
              <a:buNone/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'ইচ্ছামতী'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কবিতাটি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ভোলানাথ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2800" b="0" u="none" strike="noStrike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3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5583E-C9C7-C35B-8101-71EDF5499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1593DE3-8D6F-3271-2C66-8A104382EDB2}"/>
              </a:ext>
            </a:extLst>
          </p:cNvPr>
          <p:cNvSpPr txBox="1"/>
          <p:nvPr/>
        </p:nvSpPr>
        <p:spPr>
          <a:xfrm>
            <a:off x="224422" y="6488668"/>
            <a:ext cx="5176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>
                    <a:lumMod val="50000"/>
                  </a:schemeClr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Kuntala Mojumder,Assiatant Teacher,Nagarkanda,Faridpur.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10510A-41F5-385B-963A-1333C9A7C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5267" r="7104" b="6344"/>
          <a:stretch>
            <a:fillRect/>
          </a:stretch>
        </p:blipFill>
        <p:spPr>
          <a:xfrm>
            <a:off x="287471" y="374230"/>
            <a:ext cx="11617058" cy="6109539"/>
          </a:xfrm>
          <a:prstGeom prst="rect">
            <a:avLst/>
          </a:prstGeom>
          <a:ln w="38100" cap="sq">
            <a:solidFill>
              <a:schemeClr val="bg1">
                <a:lumMod val="85000"/>
                <a:alpha val="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6B430B-9CA6-F8F4-F26E-56103132BCEE}"/>
              </a:ext>
            </a:extLst>
          </p:cNvPr>
          <p:cNvSpPr/>
          <p:nvPr/>
        </p:nvSpPr>
        <p:spPr>
          <a:xfrm>
            <a:off x="4223081" y="518159"/>
            <a:ext cx="3745837" cy="486897"/>
          </a:xfrm>
          <a:prstGeom prst="rect">
            <a:avLst/>
          </a:prstGeom>
          <a:solidFill>
            <a:schemeClr val="accent6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0C739C-8FEF-FD79-6902-7C51837AC300}"/>
              </a:ext>
            </a:extLst>
          </p:cNvPr>
          <p:cNvSpPr txBox="1"/>
          <p:nvPr/>
        </p:nvSpPr>
        <p:spPr>
          <a:xfrm>
            <a:off x="973454" y="1030695"/>
            <a:ext cx="10245090" cy="5309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u="none" strike="noStrike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b="1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none" strike="noStrike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400" b="1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none" strike="noStrike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মূভাব</a:t>
            </a:r>
            <a:r>
              <a:rPr lang="en-US" sz="2400" b="1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u="none" strike="noStrike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b="1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as-IN" sz="2400" b="1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অকৃত্রিম কল্পনা, সারল্য এবং প্রকৃতির মাঝে স্বাধীনভাবে মিশে যাওয়ার তীব্র বাসনা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400" b="1" u="none" strike="noStrike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rtl="0">
              <a:spcBef>
                <a:spcPts val="1800"/>
              </a:spcBef>
              <a:spcAft>
                <a:spcPts val="900"/>
              </a:spcAft>
              <a:buNone/>
            </a:pPr>
            <a:r>
              <a:rPr lang="as-IN" sz="2400" b="1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মূলভাবের বিস্তারিত রূপ</a:t>
            </a:r>
          </a:p>
          <a:p>
            <a:pPr rtl="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as-IN" sz="2400" b="1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অসীম কৌতূহল ও কল্পনা:</a:t>
            </a:r>
            <a:r>
              <a:rPr lang="as-IN" sz="2400" b="0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ছোট শিশুরা নিয়মের বাঁধন মানতে চায় না। তাদের মন সর্বদা রঙ-বেরঙের কল্পনায় হারিয়ে যেতে চায়। কবির কথায়—শিশু যখন যেমন মনে করে, সে ঠিক তখনই তেমনটি হতে চায়।</a:t>
            </a:r>
          </a:p>
          <a:p>
            <a:pPr rtl="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as-IN" sz="2400" b="1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 আকাঙ্ক্ষা:</a:t>
            </a:r>
            <a:r>
              <a:rPr lang="as-IN" sz="2400" b="0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শিশুটি 'ইচ্ছামতী' নদীর মতো মুক্ত ও স্বাধীন হতে চায়। সে নদীর মতো কোনো বাঁধা না মেনে, নিজের ইচ্ছামতো বয়ে চলতে এবং প্রকৃতির সৌন্দর্য উপভোগ করতে পছন্দ করে।</a:t>
            </a:r>
          </a:p>
          <a:p>
            <a:pPr rtl="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as-IN" sz="2400" b="1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সাথে একাত্মতা:</a:t>
            </a:r>
            <a:r>
              <a:rPr lang="as-IN" sz="2400" b="0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কোনো নির্দিষ্ট ছক বা নিয়মে আবদ্ধ না হয়ে, প্রকৃতির মাঝে নিজের মতো করে বেড়ে ওঠার এবং চারপাশের পৃথিবীকে নিজের দৃষ্টিভঙ্গি দিয়ে জানার এক সুন্দর প্রকাশ এই কবিতায় ফুটে উঠেছে।</a:t>
            </a:r>
          </a:p>
          <a:p>
            <a:pPr rtl="0">
              <a:spcBef>
                <a:spcPts val="900"/>
              </a:spcBef>
              <a:spcAft>
                <a:spcPts val="1200"/>
              </a:spcAft>
              <a:buNone/>
            </a:pPr>
            <a:r>
              <a:rPr lang="as-IN" sz="2400" b="1" u="none" strike="noStrike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কবিতাটিতে মূলত শিশুদের সেই সহজাত মানসিকতা ও মা-বাবার আদরে বেড়ে ওঠা এক ছোট্ট শিশুর আকাশছোঁয়া স্বপ্নের কথা অত্যন্ত আকর্ষণীয়ভাবে তুলে ধরা হয়েছে।</a:t>
            </a:r>
          </a:p>
        </p:txBody>
      </p:sp>
    </p:spTree>
    <p:extLst>
      <p:ext uri="{BB962C8B-B14F-4D97-AF65-F5344CB8AC3E}">
        <p14:creationId xmlns:p14="http://schemas.microsoft.com/office/powerpoint/2010/main" val="184358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Bangla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gla Theme" id="{35FA9EBE-4744-45E4-BE25-91657615086E}" vid="{4E732455-97D7-4B72-8733-D70887AA41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Bangla Theme</Template>
  <TotalTime>327</TotalTime>
  <Words>1310</Words>
  <Application>Microsoft Office PowerPoint</Application>
  <PresentationFormat>Widescreen</PresentationFormat>
  <Paragraphs>173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ChandrabatiOMJ</vt:lpstr>
      <vt:lpstr>JumunaOMJ</vt:lpstr>
      <vt:lpstr>MeghnaOMJ</vt:lpstr>
      <vt:lpstr>Monotype Corsiva</vt:lpstr>
      <vt:lpstr>NikoshBAN</vt:lpstr>
      <vt:lpstr>Bangla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44</cp:revision>
  <dcterms:created xsi:type="dcterms:W3CDTF">2026-04-10T15:31:31Z</dcterms:created>
  <dcterms:modified xsi:type="dcterms:W3CDTF">2026-05-29T16:26:26Z</dcterms:modified>
</cp:coreProperties>
</file>