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DCB31-582D-4BD3-9EC6-6AF82FC1CB5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3CB874-DB21-4817-9222-3038D933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80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3CB874-DB21-4817-9222-3038D933F5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748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967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43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530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179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214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974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30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849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05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65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7086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951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559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69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15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793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551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rgbClr val="FF0000"/>
          </a:fgClr>
          <a:bgClr>
            <a:srgbClr val="00B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A20645D-5F78-400B-B04E-E26B6AAD8D1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18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  <p:sldLayoutId id="2147484034" r:id="rId16"/>
    <p:sldLayoutId id="214748403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4080" y="1046480"/>
            <a:ext cx="7396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1432560" y="2236605"/>
            <a:ext cx="6400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en-US" sz="199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19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199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13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932" y="3373120"/>
            <a:ext cx="1862667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79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880" y="711200"/>
            <a:ext cx="767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2160" y="2034639"/>
            <a:ext cx="56184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নামঃ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শেখ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রোকন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উদ্দীন</a:t>
            </a:r>
            <a:endParaRPr lang="en-US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সমাজকর্ম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শিমু-রেজা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এমপি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মৌতলা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কালিগঞ্জ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সাতক্ষীরা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০১৭৪৯৭১৭১৮১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3855720"/>
            <a:ext cx="198120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632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1680" y="924560"/>
            <a:ext cx="764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70480" y="2174240"/>
            <a:ext cx="647192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61920" y="2702560"/>
            <a:ext cx="64820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সমাজকর্ম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চতুর্থ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6227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265680" y="863600"/>
            <a:ext cx="7457440" cy="1107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8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8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51280" y="247904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6300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75280" y="680720"/>
            <a:ext cx="6441440" cy="1239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9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8400" y="2509521"/>
            <a:ext cx="9906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…..</a:t>
            </a:r>
          </a:p>
          <a:p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সংস্থার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সংস্থার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      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7562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7440" y="1127760"/>
            <a:ext cx="9235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48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48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8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48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48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সংস্থার</a:t>
            </a:r>
            <a:r>
              <a:rPr lang="en-US" sz="48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48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u="sng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2480" y="2296160"/>
            <a:ext cx="106070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সমাজস্থ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যেখান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সেবাদান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সেবাদানের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কেন্দ্রবিন্দু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যেসব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উন্নয়নে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কল্যাণে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অবকাঠামোগত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উন্নয়নে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সেগুলোকে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উপাদানের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কার্যাবলিকে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ত্বরান্বিত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4385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127760"/>
            <a:ext cx="105359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স্বেচ্ছাপ্রণোদিতভাবে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কতিপয়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সদস্য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উদ্দেশ্য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বেসরকারি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আঞ্চলিক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আন্তর্জাতিক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জনগোষ্ঠী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সম্প্রদায়ের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সংস্থাগুলোর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দানকারী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পুলিশ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প্রশাসন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স্পেশাল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ফোর্স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আর্মি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নেভি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এয়ারফোর্স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এছাড়া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স্বাস্থ্যসেবামূলক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হাসপাতাল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কমিউনিটি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মানসিক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কেন্দ্র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উল্লেখযোগ্য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1064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0400" y="650240"/>
            <a:ext cx="107899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বেসরকারি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পরিকল্পনা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সমিতি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রেডক্রিসেন্ট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সোসাইটি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ডায়াবেটিক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সমিতি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আন্তর্জাতিক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ইউনিসেফ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আন্তর্জাতিক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রেডক্রস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সেভ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চিলড্রেন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আঞ্চলিক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লক্ষ্য-উদ্দেশ্যকে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কেন্দ্র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ওঠে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সিরডাপ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আলোচনায়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কেবলমাত্র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মানবসেবায়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নিয়োজিত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এজেন্সিগুলো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মোকাবেলা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প্রতিরোধ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সংস্থাগুলো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স্বেচ্ছাপ্রণোদিত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সংশ্লিষ্ট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আইনের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সংস্থাগুলো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পরিচালিত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অনুদান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মানবহিতৈষী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ব্যক্তিবর্গের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সাহায্য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বিদেশী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অনুদানের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25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2320" y="670560"/>
            <a:ext cx="10637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48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সংস্থার</a:t>
            </a:r>
            <a:r>
              <a:rPr lang="en-US" sz="48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48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u="sng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2320" y="1501557"/>
            <a:ext cx="106375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উদ্দেশ্য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পর্যালোচনা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স্বতন্ত্র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কল্যাণে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নিবেদিত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পুলিশ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বাহিনী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সচেষ্ট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সরকারি-বেসরকারি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স্বেচ্ছাসেবী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উদ্ভূত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ঘিরে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আবর্তিত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hevron 3"/>
          <p:cNvSpPr/>
          <p:nvPr/>
        </p:nvSpPr>
        <p:spPr>
          <a:xfrm>
            <a:off x="782320" y="2794000"/>
            <a:ext cx="375920" cy="23368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782320" y="3858677"/>
            <a:ext cx="375920" cy="23368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>
            <a:off x="812800" y="4972754"/>
            <a:ext cx="375920" cy="23368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3657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772160"/>
            <a:ext cx="10668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নিজস্ব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মূল্যবোধ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রীতিনীতি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সংস্থাগুলোর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উন্নয়নভিত্তিক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উদ্দেশ্য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অর্জনে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বদ্ধপরিকর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অনগ্রসর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দুস্থ-অসহায়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ঝুঁকিপূর্ণ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লোকজনের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কল্যাণে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সংস্থাগুলো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আঞ্চলিক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আন্তর্জাতিক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সংশ্লিষ্ট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অঞ্চলের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সংস্কৃতি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আইন-কানুন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অনুসরণ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শান্তি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সম্প্রীতি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উন্নয়নের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নিবেদিত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hevron 2"/>
          <p:cNvSpPr/>
          <p:nvPr/>
        </p:nvSpPr>
        <p:spPr>
          <a:xfrm>
            <a:off x="822960" y="944880"/>
            <a:ext cx="375920" cy="23368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Chevron 3"/>
          <p:cNvSpPr/>
          <p:nvPr/>
        </p:nvSpPr>
        <p:spPr>
          <a:xfrm>
            <a:off x="822960" y="1503680"/>
            <a:ext cx="375920" cy="23368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822960" y="2062480"/>
            <a:ext cx="375920" cy="23368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>
            <a:off x="822960" y="2621280"/>
            <a:ext cx="375920" cy="23368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822960" y="3720395"/>
            <a:ext cx="375920" cy="23368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822960" y="4236015"/>
            <a:ext cx="375920" cy="23368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822960" y="5373230"/>
            <a:ext cx="375920" cy="23368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389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2320" y="975360"/>
            <a:ext cx="1061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পেশাজীবী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সমাজকর্মী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কর্মকর্তা-কর্মচারীর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পরিচালিত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কুসংস্কার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দূর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উন্নয়নের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দায়িত্ব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গ্রহণের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প্রতিশ্রুতি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জবাবদিহিতা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পরিশেষে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সেবাদানকারী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প্রতিষ্ঠানকেই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বোঝানো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।।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hevron 2"/>
          <p:cNvSpPr/>
          <p:nvPr/>
        </p:nvSpPr>
        <p:spPr>
          <a:xfrm>
            <a:off x="782320" y="1158240"/>
            <a:ext cx="375920" cy="23368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Chevron 3"/>
          <p:cNvSpPr/>
          <p:nvPr/>
        </p:nvSpPr>
        <p:spPr>
          <a:xfrm>
            <a:off x="782320" y="2286000"/>
            <a:ext cx="375920" cy="23368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782320" y="3347720"/>
            <a:ext cx="375920" cy="23368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889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2160" y="1330960"/>
            <a:ext cx="69291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13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13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13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949" y="2011635"/>
            <a:ext cx="3712906" cy="417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41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1604</TotalTime>
  <Words>528</Words>
  <Application>Microsoft Office PowerPoint</Application>
  <PresentationFormat>Widescreen</PresentationFormat>
  <Paragraphs>41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Garamond</vt:lpstr>
      <vt:lpstr>NikoshBAN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257</cp:revision>
  <dcterms:created xsi:type="dcterms:W3CDTF">2026-01-13T15:21:49Z</dcterms:created>
  <dcterms:modified xsi:type="dcterms:W3CDTF">2026-10-20T14:35:25Z</dcterms:modified>
</cp:coreProperties>
</file>