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63" r:id="rId6"/>
    <p:sldId id="262" r:id="rId7"/>
    <p:sldId id="259" r:id="rId8"/>
    <p:sldId id="265" r:id="rId9"/>
    <p:sldId id="260" r:id="rId10"/>
    <p:sldId id="268" r:id="rId11"/>
    <p:sldId id="266" r:id="rId12"/>
    <p:sldId id="267" r:id="rId13"/>
    <p:sldId id="270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6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3506449" y="4572000"/>
            <a:ext cx="5029200" cy="8382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Good Morning Students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Welcome to today’s  class 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080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34636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2514600" y="304800"/>
            <a:ext cx="3962400" cy="5334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Teacher’s Identity 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3257550" y="2819400"/>
            <a:ext cx="2476500" cy="2286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Donut 5"/>
          <p:cNvSpPr/>
          <p:nvPr/>
        </p:nvSpPr>
        <p:spPr>
          <a:xfrm>
            <a:off x="2280805" y="1752600"/>
            <a:ext cx="4419600" cy="4267200"/>
          </a:xfrm>
          <a:prstGeom prst="don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prstTxWarp prst="textCircle">
              <a:avLst/>
            </a:prstTxWarp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Md.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Azim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Uddin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Latifpur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Government Primary School </a:t>
            </a:r>
            <a:r>
              <a:rPr lang="en-US" sz="8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endParaRPr lang="en-US" sz="8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381000" y="1219200"/>
            <a:ext cx="1600200" cy="1905000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356755" y="4114800"/>
            <a:ext cx="1600200" cy="1905000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6934200" y="1219200"/>
            <a:ext cx="1600200" cy="1905000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6934200" y="4152900"/>
            <a:ext cx="1600200" cy="1905000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817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2438400" y="304800"/>
            <a:ext cx="3505200" cy="609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Lesson Identity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71600"/>
            <a:ext cx="3858163" cy="4343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257800" y="1371600"/>
            <a:ext cx="3429000" cy="434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NikoshBAN"/>
              </a:rPr>
              <a:t>Subject: English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NikoshBAN"/>
              </a:rPr>
              <a:t>Class: Five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NikoshBAN"/>
              </a:rPr>
              <a:t>Unit: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10, Poem: The Swing.</a:t>
            </a:r>
            <a:endParaRPr lang="en-US" sz="2400" b="1" dirty="0" smtClean="0">
              <a:solidFill>
                <a:schemeClr val="tx1"/>
              </a:solidFill>
              <a:latin typeface="NikoshBAN"/>
            </a:endParaRPr>
          </a:p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NikoshBAN"/>
              </a:rPr>
              <a:t>Activity: 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1.1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NikoshBAN"/>
              </a:rPr>
              <a:t>Page: 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52  </a:t>
            </a:r>
            <a:endParaRPr lang="en-US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1"/>
            <a:ext cx="9144000" cy="112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0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2438400" y="304800"/>
            <a:ext cx="4267200" cy="685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Learning Outcomes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219200" y="1371600"/>
            <a:ext cx="6781800" cy="4495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6.1.1 Read rhymes and poems and recite with joy.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6.1.2 Comprehend and express the main ideas of  rhymes and poems through reading.</a:t>
            </a:r>
          </a:p>
          <a:p>
            <a:pPr algn="ctr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855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2819400" y="381000"/>
            <a:ext cx="3124200" cy="533400"/>
          </a:xfrm>
          <a:prstGeom prst="roundRect">
            <a:avLst/>
          </a:prstGeom>
          <a:ln w="571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Title of the lesson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914400" y="1341620"/>
            <a:ext cx="7391400" cy="9144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We will recite a poem names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0" y="2590800"/>
            <a:ext cx="6096000" cy="1295400"/>
          </a:xfrm>
          <a:prstGeom prst="rect">
            <a:avLst/>
          </a:prstGeom>
          <a:ln w="571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The Swing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14400" y="4114800"/>
            <a:ext cx="7086600" cy="1143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Written by 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Robert Louis Stevenson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358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6927" y="-4005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685800" y="152400"/>
            <a:ext cx="7696200" cy="533400"/>
          </a:xfrm>
          <a:prstGeom prst="roundRect">
            <a:avLst/>
          </a:prstGeom>
          <a:ln w="571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What do you see in the picture?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399"/>
            <a:ext cx="8153400" cy="590355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86200" y="2133600"/>
            <a:ext cx="3505200" cy="40386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</a:rPr>
              <a:t>I can see – </a:t>
            </a:r>
          </a:p>
          <a:p>
            <a:pPr marL="342900" indent="-342900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 girl</a:t>
            </a:r>
          </a:p>
          <a:p>
            <a:pPr marL="342900" indent="-342900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The swing</a:t>
            </a:r>
          </a:p>
          <a:p>
            <a:pPr marL="342900" indent="-342900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Blue sky</a:t>
            </a:r>
          </a:p>
          <a:p>
            <a:pPr marL="342900" indent="-342900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Rivers </a:t>
            </a:r>
          </a:p>
          <a:p>
            <a:pPr marL="342900" indent="-342900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Trees </a:t>
            </a:r>
          </a:p>
          <a:p>
            <a:pPr marL="342900" indent="-342900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Cattle </a:t>
            </a:r>
          </a:p>
          <a:p>
            <a:pPr marL="342900" indent="-342900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Brown roof</a:t>
            </a:r>
          </a:p>
          <a:p>
            <a:pPr marL="342900" indent="-342900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Green garden</a:t>
            </a:r>
          </a:p>
          <a:p>
            <a:pPr marL="342900" indent="-342900">
              <a:buAutoNum type="arabicPeriod"/>
            </a:pPr>
            <a:r>
              <a:rPr lang="en-US" sz="2400" dirty="0" err="1" smtClean="0">
                <a:solidFill>
                  <a:schemeClr val="tx1"/>
                </a:solidFill>
              </a:rPr>
              <a:t>Colourful</a:t>
            </a:r>
            <a:r>
              <a:rPr lang="en-US" sz="2400" dirty="0" smtClean="0">
                <a:solidFill>
                  <a:schemeClr val="tx1"/>
                </a:solidFill>
              </a:rPr>
              <a:t> flowers 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35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2286000" y="228600"/>
            <a:ext cx="44958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Pre-teach the vocabulary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990600" y="1219200"/>
            <a:ext cx="7391400" cy="426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swing –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দোল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pleasantest –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আনন্দদায়ক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cattle –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অন্বেষণ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countryside - 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গ্রাম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এলাকা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 </a:t>
            </a:r>
            <a:endParaRPr lang="en-US" sz="3200" dirty="0">
              <a:solidFill>
                <a:schemeClr val="tx1"/>
              </a:solidFill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14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7709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2362200" y="27709"/>
            <a:ext cx="4114800" cy="685800"/>
          </a:xfrm>
          <a:prstGeom prst="roundRect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Words and meanings</a:t>
            </a:r>
            <a:endParaRPr lang="en-US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62791" y="977920"/>
            <a:ext cx="8763000" cy="4267200"/>
          </a:xfrm>
          <a:prstGeom prst="roundRect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" y="1828800"/>
            <a:ext cx="8001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swing– a type of bench that moves back and forth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pleasantest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agreeable above all others 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Cattle – a group of domestic animals.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Countryside – village area/ rural area.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7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371600" y="96982"/>
            <a:ext cx="6477000" cy="6858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Let’s recite the poem 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399"/>
            <a:ext cx="9067800" cy="594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803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636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2133600" y="304800"/>
            <a:ext cx="4724400" cy="762000"/>
          </a:xfrm>
          <a:prstGeom prst="roundRect">
            <a:avLst/>
          </a:prstGeom>
          <a:ln w="571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Practice with Chain drill</a:t>
            </a:r>
            <a:endParaRPr lang="en-US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1655617"/>
            <a:ext cx="8915401" cy="3906983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52399" y="5638800"/>
            <a:ext cx="8915401" cy="1066800"/>
          </a:xfrm>
          <a:prstGeom prst="roundRect">
            <a:avLst/>
          </a:prstGeom>
          <a:ln w="571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NikoshBAN"/>
              </a:rPr>
              <a:t>One will read the poem aloud first, and the other will listen.  Change their roles in turns.</a:t>
            </a:r>
            <a:endParaRPr lang="en-US" sz="2400" b="1" dirty="0">
              <a:solidFill>
                <a:schemeClr val="tx1"/>
              </a:solidFill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295737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762000" y="152400"/>
            <a:ext cx="7848599" cy="8382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Write down the rhyming words from the poem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291196" y="1828800"/>
            <a:ext cx="6553200" cy="4038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___________  and __________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__________  and  ___________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__________  and  ___________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____________  and  __________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200400" y="2708846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Swing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29200" y="2708846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Thing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00400" y="32766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Blue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029200" y="3236656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 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314700" y="383059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wall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953000" y="3823720"/>
            <a:ext cx="990600" cy="383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all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314700" y="44196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brown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067300" y="4403849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Down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019800"/>
            <a:ext cx="8991600" cy="78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11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3" grpId="0"/>
      <p:bldP spid="4" grpId="0"/>
      <p:bldP spid="5" grpId="0"/>
      <p:bldP spid="10" grpId="0"/>
      <p:bldP spid="11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2057400" y="190500"/>
            <a:ext cx="5486400" cy="533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Discuss in pairs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81000" y="838200"/>
            <a:ext cx="8382000" cy="4114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lphaLcParenR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What is the poem about?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Ans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 The poem is about a child enjoying swinging high in the air and seeing beautiful things around 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b) What does the speaker see when the swing goes up?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Ans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 The speaker sees rivers, trees, cattle, gardens and houses all over the countryside. 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c) How does the speaker feel while swinging? 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Ans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 The  speaker feels very happy and excited. He thinks it is the most pleasant thing a child can do.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d) Do you have a swing at school or home? What do you see from it? 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Ans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 Yes, I have one at home. When I swing, I see the sky, trees and flowers in our garden.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29200"/>
            <a:ext cx="9144000" cy="181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56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4175" y="-12526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2743200" y="381000"/>
            <a:ext cx="2819400" cy="609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Evaluation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636213" y="1295400"/>
            <a:ext cx="5867400" cy="302242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lphaLcParenR"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What is the poem name?</a:t>
            </a:r>
          </a:p>
          <a:p>
            <a:pPr marL="342900" indent="-342900">
              <a:buAutoNum type="alphaLcParenR"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Who wrote this poem? </a:t>
            </a:r>
          </a:p>
          <a:p>
            <a:pPr marL="342900" indent="-342900">
              <a:buAutoNum type="alphaLcParenR"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What is the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bangla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meaning of countryside?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572000"/>
            <a:ext cx="9139824" cy="22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101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0"/>
            <a:ext cx="44196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4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50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746</TotalTime>
  <Words>382</Words>
  <Application>Microsoft Office PowerPoint</Application>
  <PresentationFormat>On-screen Show (4:3)</PresentationFormat>
  <Paragraphs>72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HP</cp:lastModifiedBy>
  <cp:revision>84</cp:revision>
  <dcterms:created xsi:type="dcterms:W3CDTF">2006-08-16T00:00:00Z</dcterms:created>
  <dcterms:modified xsi:type="dcterms:W3CDTF">2026-09-29T04:59:05Z</dcterms:modified>
</cp:coreProperties>
</file>