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3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1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4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3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30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85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34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1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8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3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02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5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E4152DA-F24F-4BDA-BCF1-CEA272A3A6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E5DA4B4-445C-42A1-939F-84F0AC6EE79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99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bstract Flower Free Png Image Transparent HQ PNG Download | FreePNGimg">
            <a:extLst>
              <a:ext uri="{FF2B5EF4-FFF2-40B4-BE49-F238E27FC236}">
                <a16:creationId xmlns:a16="http://schemas.microsoft.com/office/drawing/2014/main" xmlns="" id="{FC58644B-D1AE-CB95-34E3-07376479F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08" y="850709"/>
            <a:ext cx="40481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bstract Flower Free Png Image Transparent HQ PNG Download | FreePNGimg">
            <a:extLst>
              <a:ext uri="{FF2B5EF4-FFF2-40B4-BE49-F238E27FC236}">
                <a16:creationId xmlns:a16="http://schemas.microsoft.com/office/drawing/2014/main" xmlns="" id="{6ED302D0-2F46-2B65-E07E-BE984BAE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3596" y="1049390"/>
            <a:ext cx="40481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400E44D-EF14-F20A-9827-A4B6F19F12A6}"/>
              </a:ext>
            </a:extLst>
          </p:cNvPr>
          <p:cNvSpPr/>
          <p:nvPr/>
        </p:nvSpPr>
        <p:spPr>
          <a:xfrm>
            <a:off x="4374215" y="1780792"/>
            <a:ext cx="344357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স্বাগতম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ও </a:t>
            </a:r>
          </a:p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শুভেচ্ছা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।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8064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BA3015F-652B-ED10-89A9-E7903D658644}"/>
              </a:ext>
            </a:extLst>
          </p:cNvPr>
          <p:cNvSpPr txBox="1"/>
          <p:nvPr/>
        </p:nvSpPr>
        <p:spPr>
          <a:xfrm>
            <a:off x="1239254" y="1022684"/>
            <a:ext cx="370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77ED4FD-DAF7-17F4-28F2-C0E18172701E}"/>
              </a:ext>
            </a:extLst>
          </p:cNvPr>
          <p:cNvSpPr/>
          <p:nvPr/>
        </p:nvSpPr>
        <p:spPr>
          <a:xfrm flipV="1">
            <a:off x="809043" y="1714734"/>
            <a:ext cx="10861589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65838F0-A6AA-72AF-4BBA-FA02A0EC8014}"/>
              </a:ext>
            </a:extLst>
          </p:cNvPr>
          <p:cNvSpPr txBox="1"/>
          <p:nvPr/>
        </p:nvSpPr>
        <p:spPr>
          <a:xfrm>
            <a:off x="898216" y="2936934"/>
            <a:ext cx="7824998" cy="20621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err="1"/>
              <a:t>শেখ</a:t>
            </a:r>
            <a:r>
              <a:rPr lang="en-US" sz="4400" dirty="0"/>
              <a:t> </a:t>
            </a:r>
            <a:r>
              <a:rPr lang="en-US" sz="4400" dirty="0" err="1"/>
              <a:t>খালিলুর</a:t>
            </a:r>
            <a:r>
              <a:rPr lang="en-US" sz="4400" dirty="0"/>
              <a:t> </a:t>
            </a:r>
            <a:r>
              <a:rPr lang="en-US" sz="4400" dirty="0" err="1"/>
              <a:t>রাহমান</a:t>
            </a:r>
            <a:endParaRPr lang="en-US" sz="4400" dirty="0"/>
          </a:p>
          <a:p>
            <a:pPr algn="ctr"/>
            <a:r>
              <a:rPr lang="en-US" sz="4000" dirty="0" err="1"/>
              <a:t>সহকারী</a:t>
            </a:r>
            <a:r>
              <a:rPr lang="en-US" sz="4000" dirty="0"/>
              <a:t> </a:t>
            </a:r>
            <a:r>
              <a:rPr lang="en-US" sz="4000" dirty="0" err="1"/>
              <a:t>শিক্ষক</a:t>
            </a:r>
            <a:endParaRPr lang="en-US" sz="4000" dirty="0"/>
          </a:p>
          <a:p>
            <a:pPr algn="ctr"/>
            <a:r>
              <a:rPr lang="en-US" sz="3600" dirty="0" err="1"/>
              <a:t>আটক</a:t>
            </a:r>
            <a:r>
              <a:rPr lang="en-US" sz="3600" dirty="0"/>
              <a:t> </a:t>
            </a:r>
            <a:r>
              <a:rPr lang="en-US" sz="3600" dirty="0" err="1"/>
              <a:t>দামোদরকাঠী</a:t>
            </a:r>
            <a:r>
              <a:rPr lang="en-US" sz="3600" dirty="0"/>
              <a:t> </a:t>
            </a:r>
            <a:r>
              <a:rPr lang="en-US" sz="3600" dirty="0" err="1"/>
              <a:t>সঃ</a:t>
            </a:r>
            <a:r>
              <a:rPr lang="en-US" sz="3600" dirty="0"/>
              <a:t> </a:t>
            </a:r>
            <a:r>
              <a:rPr lang="en-US" sz="3600" dirty="0" err="1"/>
              <a:t>প্রাঃ</a:t>
            </a:r>
            <a:r>
              <a:rPr lang="en-US" sz="3600" dirty="0"/>
              <a:t> </a:t>
            </a:r>
            <a:r>
              <a:rPr lang="en-US" sz="3600" dirty="0" err="1"/>
              <a:t>বিদ্যালয়</a:t>
            </a:r>
            <a:r>
              <a:rPr lang="en-US" sz="3600" dirty="0"/>
              <a:t>।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686" y="2265095"/>
            <a:ext cx="2183452" cy="273394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6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D685C64-D7D3-34B0-CB4E-A16FB2287115}"/>
              </a:ext>
            </a:extLst>
          </p:cNvPr>
          <p:cNvSpPr/>
          <p:nvPr/>
        </p:nvSpPr>
        <p:spPr>
          <a:xfrm>
            <a:off x="6882735" y="2228671"/>
            <a:ext cx="2497800" cy="20621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</a:p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17</a:t>
            </a:r>
          </a:p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ইতল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বিতল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AB1FF4B-5555-D1FC-ADEB-D42A489A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17" y="1228611"/>
            <a:ext cx="3321221" cy="440077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386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5B910C-9D40-F67C-259F-3C862584E22B}"/>
              </a:ext>
            </a:extLst>
          </p:cNvPr>
          <p:cNvSpPr/>
          <p:nvPr/>
        </p:nvSpPr>
        <p:spPr>
          <a:xfrm>
            <a:off x="2320641" y="964364"/>
            <a:ext cx="20425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শিখনফল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1795A6-CB10-CE0F-004E-212F3CC6DB5A}"/>
              </a:ext>
            </a:extLst>
          </p:cNvPr>
          <p:cNvSpPr txBox="1"/>
          <p:nvPr/>
        </p:nvSpPr>
        <p:spPr>
          <a:xfrm>
            <a:off x="3505199" y="2024742"/>
            <a:ext cx="6640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ছন্দ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    </a:t>
            </a:r>
          </a:p>
        </p:txBody>
      </p:sp>
    </p:spTree>
    <p:extLst>
      <p:ext uri="{BB962C8B-B14F-4D97-AF65-F5344CB8AC3E}">
        <p14:creationId xmlns:p14="http://schemas.microsoft.com/office/powerpoint/2010/main" val="38125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xmlns="" id="{D13E88D0-36E0-A1DF-5BCF-D112E1DB3790}"/>
              </a:ext>
            </a:extLst>
          </p:cNvPr>
          <p:cNvSpPr/>
          <p:nvPr/>
        </p:nvSpPr>
        <p:spPr>
          <a:xfrm>
            <a:off x="5987143" y="1316062"/>
            <a:ext cx="2329543" cy="25483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9E52E1E-F54F-585E-C0AA-52048E1153B6}"/>
              </a:ext>
            </a:extLst>
          </p:cNvPr>
          <p:cNvGrpSpPr/>
          <p:nvPr/>
        </p:nvGrpSpPr>
        <p:grpSpPr>
          <a:xfrm>
            <a:off x="3341914" y="859971"/>
            <a:ext cx="4773439" cy="3610961"/>
            <a:chOff x="3652103" y="1316062"/>
            <a:chExt cx="4474136" cy="33072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374EF268-9E67-2B53-1533-7183B4135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103" y="1316062"/>
              <a:ext cx="4474135" cy="3307270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02957D29-812E-317B-612C-2F3E1678D1B4}"/>
                </a:ext>
              </a:extLst>
            </p:cNvPr>
            <p:cNvSpPr/>
            <p:nvPr/>
          </p:nvSpPr>
          <p:spPr>
            <a:xfrm>
              <a:off x="5889171" y="1316062"/>
              <a:ext cx="2237068" cy="25483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57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4A06A1C-0B31-3F44-5946-195D890A1205}"/>
              </a:ext>
            </a:extLst>
          </p:cNvPr>
          <p:cNvSpPr/>
          <p:nvPr/>
        </p:nvSpPr>
        <p:spPr>
          <a:xfrm>
            <a:off x="4666200" y="616020"/>
            <a:ext cx="22717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09653F-E8CE-EB12-B786-43EEDEFEB7EA}"/>
              </a:ext>
            </a:extLst>
          </p:cNvPr>
          <p:cNvSpPr/>
          <p:nvPr/>
        </p:nvSpPr>
        <p:spPr>
          <a:xfrm>
            <a:off x="4837721" y="2521019"/>
            <a:ext cx="19287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ইতল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বিতল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340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40F6D22-1F1B-066D-C67C-7DAE0AED4997}"/>
              </a:ext>
            </a:extLst>
          </p:cNvPr>
          <p:cNvSpPr/>
          <p:nvPr/>
        </p:nvSpPr>
        <p:spPr>
          <a:xfrm>
            <a:off x="4042635" y="616020"/>
            <a:ext cx="35189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9EF35EB-1019-433D-7BE3-839C368B7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60609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810340C-2BBE-2D6E-0F4F-281E20381ABB}"/>
              </a:ext>
            </a:extLst>
          </p:cNvPr>
          <p:cNvSpPr/>
          <p:nvPr/>
        </p:nvSpPr>
        <p:spPr>
          <a:xfrm>
            <a:off x="3887946" y="616020"/>
            <a:ext cx="38282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F147A14-A10A-48BA-FFE7-66D8D11D5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4822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1E124FC-7F31-DF73-77D8-ABF8B226F326}"/>
              </a:ext>
            </a:extLst>
          </p:cNvPr>
          <p:cNvSpPr/>
          <p:nvPr/>
        </p:nvSpPr>
        <p:spPr>
          <a:xfrm>
            <a:off x="3971302" y="616020"/>
            <a:ext cx="36615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E68A54-E752-593F-F7B5-65447E7BB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99330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BB26485-ED76-33CB-72CE-57D68E3CB5ED}"/>
              </a:ext>
            </a:extLst>
          </p:cNvPr>
          <p:cNvSpPr/>
          <p:nvPr/>
        </p:nvSpPr>
        <p:spPr>
          <a:xfrm>
            <a:off x="4042635" y="616020"/>
            <a:ext cx="35189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6E9F50-8F27-D473-9687-270FC9AD9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604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C6A368A-556E-5F78-A5DA-BC539601BDE8}"/>
              </a:ext>
            </a:extLst>
          </p:cNvPr>
          <p:cNvSpPr/>
          <p:nvPr/>
        </p:nvSpPr>
        <p:spPr>
          <a:xfrm>
            <a:off x="3926420" y="616020"/>
            <a:ext cx="37513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89E98DF-D312-2717-E4CA-BC2B8E19E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0940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5C82333-E24F-66D8-01B6-95172422AEEE}"/>
              </a:ext>
            </a:extLst>
          </p:cNvPr>
          <p:cNvSpPr/>
          <p:nvPr/>
        </p:nvSpPr>
        <p:spPr>
          <a:xfrm>
            <a:off x="3719634" y="616020"/>
            <a:ext cx="41649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0B7CCAB-D651-6AF7-283C-F0C66216E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596" y="1812842"/>
            <a:ext cx="4038808" cy="323231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054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4C6F2D-D4FB-388E-D44E-D6A24F6A9878}"/>
              </a:ext>
            </a:extLst>
          </p:cNvPr>
          <p:cNvSpPr/>
          <p:nvPr/>
        </p:nvSpPr>
        <p:spPr>
          <a:xfrm>
            <a:off x="4142029" y="616020"/>
            <a:ext cx="33201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ছন্দ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বলঃ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C5916F-F63E-1FD2-ACCE-C7D437BCB753}"/>
              </a:ext>
            </a:extLst>
          </p:cNvPr>
          <p:cNvSpPr txBox="1"/>
          <p:nvPr/>
        </p:nvSpPr>
        <p:spPr>
          <a:xfrm>
            <a:off x="2939143" y="1981200"/>
            <a:ext cx="50836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---------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বিতল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----------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4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0713C3F-F06F-D187-E630-A86917015557}"/>
              </a:ext>
            </a:extLst>
          </p:cNvPr>
          <p:cNvSpPr/>
          <p:nvPr/>
        </p:nvSpPr>
        <p:spPr>
          <a:xfrm>
            <a:off x="4482670" y="616020"/>
            <a:ext cx="26388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বলঃ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900142-8C33-487C-09BD-E95B2B522E40}"/>
              </a:ext>
            </a:extLst>
          </p:cNvPr>
          <p:cNvSpPr txBox="1"/>
          <p:nvPr/>
        </p:nvSpPr>
        <p:spPr>
          <a:xfrm>
            <a:off x="2928257" y="1992086"/>
            <a:ext cx="81316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তলায়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বিস্টি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ভাঙ্গে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86043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5E2F8AB-27F1-35F2-4EA8-2C5C3BAAF6B6}"/>
              </a:ext>
            </a:extLst>
          </p:cNvPr>
          <p:cNvSpPr/>
          <p:nvPr/>
        </p:nvSpPr>
        <p:spPr>
          <a:xfrm>
            <a:off x="3186720" y="2314191"/>
            <a:ext cx="51219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ইচ্ছেমতো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বলঃ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0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CA794A6-F800-3BF7-9532-5FDF007282D1}"/>
              </a:ext>
            </a:extLst>
          </p:cNvPr>
          <p:cNvSpPr/>
          <p:nvPr/>
        </p:nvSpPr>
        <p:spPr>
          <a:xfrm>
            <a:off x="3234353" y="528934"/>
            <a:ext cx="59410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ইচ্ছেমতো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বলঃ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B688AD93-DB2A-8AD9-BFE2-0F6DBF553DD1}"/>
              </a:ext>
            </a:extLst>
          </p:cNvPr>
          <p:cNvGrpSpPr/>
          <p:nvPr/>
        </p:nvGrpSpPr>
        <p:grpSpPr>
          <a:xfrm>
            <a:off x="3603171" y="1817913"/>
            <a:ext cx="4773439" cy="3610961"/>
            <a:chOff x="3652103" y="1316062"/>
            <a:chExt cx="4474136" cy="33072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87F512C5-C572-CBC7-F88F-F2E188E05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2103" y="1316062"/>
              <a:ext cx="4474135" cy="3307270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4CFBA602-803A-C22F-95C0-9DF9F9FB6ADC}"/>
                </a:ext>
              </a:extLst>
            </p:cNvPr>
            <p:cNvSpPr/>
            <p:nvPr/>
          </p:nvSpPr>
          <p:spPr>
            <a:xfrm>
              <a:off x="5889171" y="1316062"/>
              <a:ext cx="2237068" cy="25483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52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CC6F460-629F-4145-8709-EF4CA0DD93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0"/>
          <a:stretch/>
        </p:blipFill>
        <p:spPr>
          <a:xfrm>
            <a:off x="4509551" y="2124275"/>
            <a:ext cx="3307709" cy="34922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2C7B843-1F0B-43AF-62D7-134FF9DAE0AB}"/>
              </a:ext>
            </a:extLst>
          </p:cNvPr>
          <p:cNvSpPr/>
          <p:nvPr/>
        </p:nvSpPr>
        <p:spPr>
          <a:xfrm>
            <a:off x="3321923" y="462475"/>
            <a:ext cx="5682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আবার দেখা হবে ।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361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192</TotalTime>
  <Words>123</Words>
  <Application>Microsoft Office PowerPoint</Application>
  <PresentationFormat>Widescreen</PresentationFormat>
  <Paragraphs>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Calibri Light</vt:lpstr>
      <vt:lpstr>NikoshBAN</vt:lpstr>
      <vt:lpstr>Vrinda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WPBX4125BLF092409554</dc:creator>
  <cp:lastModifiedBy>WALTON</cp:lastModifiedBy>
  <cp:revision>37</cp:revision>
  <dcterms:created xsi:type="dcterms:W3CDTF">2026-05-23T19:10:21Z</dcterms:created>
  <dcterms:modified xsi:type="dcterms:W3CDTF">2026-10-01T15:28:24Z</dcterms:modified>
</cp:coreProperties>
</file>