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56" r:id="rId3"/>
    <p:sldId id="257" r:id="rId4"/>
    <p:sldId id="261" r:id="rId5"/>
    <p:sldId id="258" r:id="rId6"/>
    <p:sldId id="260" r:id="rId7"/>
    <p:sldId id="259" r:id="rId8"/>
    <p:sldId id="262" r:id="rId9"/>
    <p:sldId id="263" r:id="rId10"/>
    <p:sldId id="265" r:id="rId11"/>
    <p:sldId id="273" r:id="rId12"/>
    <p:sldId id="266" r:id="rId13"/>
    <p:sldId id="264" r:id="rId14"/>
    <p:sldId id="274" r:id="rId15"/>
    <p:sldId id="267" r:id="rId16"/>
    <p:sldId id="268" r:id="rId17"/>
    <p:sldId id="272" r:id="rId18"/>
    <p:sldId id="269" r:id="rId19"/>
    <p:sldId id="270" r:id="rId20"/>
    <p:sldId id="27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8BEA"/>
    <a:srgbClr val="00FF00"/>
    <a:srgbClr val="52E1E8"/>
    <a:srgbClr val="F292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701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20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386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0205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738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09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121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852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302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577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05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4837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689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00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584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954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0471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49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561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32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5107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293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939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8165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175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150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17BC6F35-9894-4454-AD63-58F63B870C2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558F3CBB-1D1F-404D-A6E2-5E32598C96AF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00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hamidbs1971@gmail.com" TargetMode="Externa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5.png"/><Relationship Id="rId4" Type="http://schemas.openxmlformats.org/officeDocument/2006/relationships/image" Target="../media/image34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1945EB-FB47-1C85-4DE3-FF4E0C66A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343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37588F-E06E-1FEF-23FA-23E42BB6EA8B}"/>
              </a:ext>
            </a:extLst>
          </p:cNvPr>
          <p:cNvSpPr txBox="1"/>
          <p:nvPr/>
        </p:nvSpPr>
        <p:spPr>
          <a:xfrm>
            <a:off x="2365717" y="1629944"/>
            <a:ext cx="7460566" cy="2877264"/>
          </a:xfrm>
          <a:prstGeom prst="snip2SameRect">
            <a:avLst/>
          </a:prstGeom>
          <a:solidFill>
            <a:schemeClr val="accent3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16600" dirty="0"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1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2EDB77-E483-99F5-7B98-EBF2FFA2F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0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52F1FCEB-13A4-E818-03C6-0E507647860C}"/>
              </a:ext>
            </a:extLst>
          </p:cNvPr>
          <p:cNvSpPr txBox="1">
            <a:spLocks/>
          </p:cNvSpPr>
          <p:nvPr/>
        </p:nvSpPr>
        <p:spPr>
          <a:xfrm>
            <a:off x="4262511" y="154746"/>
            <a:ext cx="3474720" cy="1535942"/>
          </a:xfrm>
          <a:prstGeom prst="downArrowCallout">
            <a:avLst/>
          </a:prstGeom>
          <a:ln w="5715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EB6F8D-A3FD-7267-94A2-ABFEFAB6ACB3}"/>
              </a:ext>
            </a:extLst>
          </p:cNvPr>
          <p:cNvSpPr txBox="1">
            <a:spLocks/>
          </p:cNvSpPr>
          <p:nvPr/>
        </p:nvSpPr>
        <p:spPr>
          <a:xfrm>
            <a:off x="182880" y="1690688"/>
            <a:ext cx="5359791" cy="4486275"/>
          </a:xfrm>
          <a:prstGeom prst="rect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9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9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00" dirty="0" err="1">
                <a:latin typeface="NikoshBAN" panose="02000000000000000000" pitchFamily="2" charset="0"/>
                <a:cs typeface="NikoshBAN" panose="02000000000000000000" pitchFamily="2" charset="0"/>
              </a:rPr>
              <a:t>আব্দুল</a:t>
            </a:r>
            <a:r>
              <a:rPr lang="en-US" sz="39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হামিদ</a:t>
            </a:r>
            <a:r>
              <a:rPr lang="en-US" sz="39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39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9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বরভাগ</a:t>
            </a:r>
            <a:r>
              <a:rPr lang="en-US" sz="39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39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9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9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উপজেলাঃ</a:t>
            </a:r>
            <a:r>
              <a:rPr lang="en-US" sz="39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বাঘারপাড়া</a:t>
            </a:r>
            <a:endParaRPr lang="en-US" sz="39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900" dirty="0" err="1">
                <a:latin typeface="NikoshBAN" panose="02000000000000000000" pitchFamily="2" charset="0"/>
                <a:cs typeface="NikoshBAN" panose="02000000000000000000" pitchFamily="2" charset="0"/>
              </a:rPr>
              <a:t>জেলাঃযশোর</a:t>
            </a:r>
            <a:endParaRPr lang="en-US" sz="39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9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9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900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900" dirty="0">
                <a:latin typeface="NikoshBAN" panose="02000000000000000000" pitchFamily="2" charset="0"/>
                <a:cs typeface="NikoshBAN" panose="02000000000000000000" pitchFamily="2" charset="0"/>
              </a:rPr>
              <a:t>- ০১৮৮৩৪৯০৫৭৬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E-mail-</a:t>
            </a:r>
            <a:r>
              <a:rPr lang="en-US" sz="39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hamidbs1971@gmail.com</a:t>
            </a:r>
            <a:endParaRPr lang="en-US" sz="39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4B96ED0E-35E9-C152-BBF2-E1F0245EFA6C}"/>
              </a:ext>
            </a:extLst>
          </p:cNvPr>
          <p:cNvSpPr txBox="1">
            <a:spLocks/>
          </p:cNvSpPr>
          <p:nvPr/>
        </p:nvSpPr>
        <p:spPr>
          <a:xfrm>
            <a:off x="6587316" y="1690688"/>
            <a:ext cx="5229546" cy="4486275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দশম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সাহিত্য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পদ্যাংশ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বিনিময়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সময়ঃ ৪০ মিনিট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/০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/২০২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bn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975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Vertical 2">
            <a:extLst>
              <a:ext uri="{FF2B5EF4-FFF2-40B4-BE49-F238E27FC236}">
                <a16:creationId xmlns:a16="http://schemas.microsoft.com/office/drawing/2014/main" id="{44DE4E8A-6216-20E8-F667-E074E51011F3}"/>
              </a:ext>
            </a:extLst>
          </p:cNvPr>
          <p:cNvSpPr/>
          <p:nvPr/>
        </p:nvSpPr>
        <p:spPr>
          <a:xfrm>
            <a:off x="243840" y="126609"/>
            <a:ext cx="11704320" cy="6428936"/>
          </a:xfrm>
          <a:prstGeom prst="verticalScroll">
            <a:avLst/>
          </a:prstGeom>
          <a:solidFill>
            <a:schemeClr val="accent2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IN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শেষে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অর্জিত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4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IN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তিমির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রাতের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তোরণে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তোরণে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ঊষার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পূর্বাভাস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।”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উক্তির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পারবে;</a:t>
            </a:r>
          </a:p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পিতৃস্নেহের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হইয়াছে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মরণের</a:t>
            </a:r>
            <a:r>
              <a:rPr lang="en-US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পরাজয়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।”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মরণের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পরাজয়</a:t>
            </a:r>
            <a:r>
              <a:rPr lang="en-US" sz="4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শব্দদ্বয়ের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ভাবার্থ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bn-IN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পারবে</a:t>
            </a:r>
            <a:r>
              <a:rPr lang="en-US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   </a:t>
            </a:r>
            <a:r>
              <a:rPr lang="bn-IN" sz="4400" dirty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314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AE6F46-D728-C702-0599-479DC3B2A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07"/>
          <a:stretch>
            <a:fillRect/>
          </a:stretch>
        </p:blipFill>
        <p:spPr>
          <a:xfrm>
            <a:off x="4052669" y="239151"/>
            <a:ext cx="3529817" cy="31898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5046EB-0DFA-FBF3-144D-63594BD47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67"/>
          <a:stretch>
            <a:fillRect/>
          </a:stretch>
        </p:blipFill>
        <p:spPr>
          <a:xfrm>
            <a:off x="343483" y="137161"/>
            <a:ext cx="3356319" cy="32918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D5F788-E2D0-4369-AF52-C89511F9E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280" y="137161"/>
            <a:ext cx="4334731" cy="65871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C8FF61-9D26-46DB-5BDA-B87A81F15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88" y="3428999"/>
            <a:ext cx="3495113" cy="329183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DEF517-281B-F6D0-ABF1-AF064B16C8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594" y="3550602"/>
            <a:ext cx="3743891" cy="317023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402779F-A3ED-604E-FCA1-D1C3B5114F17}"/>
              </a:ext>
            </a:extLst>
          </p:cNvPr>
          <p:cNvSpPr/>
          <p:nvPr/>
        </p:nvSpPr>
        <p:spPr>
          <a:xfrm>
            <a:off x="1322363" y="2897945"/>
            <a:ext cx="1308295" cy="4079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3B19AA5-92E3-F08C-7996-AF868E21A1D0}"/>
              </a:ext>
            </a:extLst>
          </p:cNvPr>
          <p:cNvSpPr/>
          <p:nvPr/>
        </p:nvSpPr>
        <p:spPr>
          <a:xfrm>
            <a:off x="4979963" y="2897945"/>
            <a:ext cx="1672173" cy="53105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F0422A-AB11-D09A-5A55-66EFF8F06B4C}"/>
              </a:ext>
            </a:extLst>
          </p:cNvPr>
          <p:cNvSpPr/>
          <p:nvPr/>
        </p:nvSpPr>
        <p:spPr>
          <a:xfrm>
            <a:off x="3838594" y="5894363"/>
            <a:ext cx="3743891" cy="7244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FDB8DE-3214-34E2-7698-07C0A346B787}"/>
              </a:ext>
            </a:extLst>
          </p:cNvPr>
          <p:cNvSpPr/>
          <p:nvPr/>
        </p:nvSpPr>
        <p:spPr>
          <a:xfrm>
            <a:off x="56271" y="5894362"/>
            <a:ext cx="3743891" cy="8264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সম্রাট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শাহজাহান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9796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097461-5417-D33B-2D44-CA7DEFE3A713}"/>
              </a:ext>
            </a:extLst>
          </p:cNvPr>
          <p:cNvSpPr txBox="1"/>
          <p:nvPr/>
        </p:nvSpPr>
        <p:spPr>
          <a:xfrm>
            <a:off x="854612" y="1149495"/>
            <a:ext cx="1705708" cy="769441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ধেয়ানে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776729EB-8C6E-1698-5D11-176785571C2A}"/>
              </a:ext>
            </a:extLst>
          </p:cNvPr>
          <p:cNvSpPr/>
          <p:nvPr/>
        </p:nvSpPr>
        <p:spPr>
          <a:xfrm>
            <a:off x="2949408" y="1372680"/>
            <a:ext cx="1237957" cy="379828"/>
          </a:xfrm>
          <a:prstGeom prst="rightArrow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00230974-ABB6-3639-FE2D-FFFD307391ED}"/>
              </a:ext>
            </a:extLst>
          </p:cNvPr>
          <p:cNvSpPr/>
          <p:nvPr/>
        </p:nvSpPr>
        <p:spPr>
          <a:xfrm>
            <a:off x="7355058" y="1380794"/>
            <a:ext cx="1237957" cy="379828"/>
          </a:xfrm>
          <a:prstGeom prst="rightArrow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6A7C30-0E33-E43E-5AC2-9EA792C23BF6}"/>
              </a:ext>
            </a:extLst>
          </p:cNvPr>
          <p:cNvSpPr txBox="1"/>
          <p:nvPr/>
        </p:nvSpPr>
        <p:spPr>
          <a:xfrm>
            <a:off x="9112347" y="1149494"/>
            <a:ext cx="2352822" cy="769441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ধ্যানে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15F271-A81C-6B04-4146-0DED3F32CACE}"/>
              </a:ext>
            </a:extLst>
          </p:cNvPr>
          <p:cNvSpPr txBox="1"/>
          <p:nvPr/>
        </p:nvSpPr>
        <p:spPr>
          <a:xfrm>
            <a:off x="675249" y="2659559"/>
            <a:ext cx="1885071" cy="769441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সুপ্তি-মগন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AC894F1A-C5A3-EABD-F97E-999053668749}"/>
              </a:ext>
            </a:extLst>
          </p:cNvPr>
          <p:cNvSpPr/>
          <p:nvPr/>
        </p:nvSpPr>
        <p:spPr>
          <a:xfrm>
            <a:off x="3026195" y="2854364"/>
            <a:ext cx="1237957" cy="379828"/>
          </a:xfrm>
          <a:prstGeom prst="rightArrow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29271486-1512-C44E-2971-E90763845954}"/>
              </a:ext>
            </a:extLst>
          </p:cNvPr>
          <p:cNvSpPr/>
          <p:nvPr/>
        </p:nvSpPr>
        <p:spPr>
          <a:xfrm>
            <a:off x="7355058" y="2664450"/>
            <a:ext cx="1237957" cy="379828"/>
          </a:xfrm>
          <a:prstGeom prst="rightArrow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478ECF-D826-DA7D-91CE-307EACAF20D8}"/>
              </a:ext>
            </a:extLst>
          </p:cNvPr>
          <p:cNvSpPr txBox="1"/>
          <p:nvPr/>
        </p:nvSpPr>
        <p:spPr>
          <a:xfrm>
            <a:off x="9265920" y="2469643"/>
            <a:ext cx="2482011" cy="769441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ঘুমে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অচেতন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DE4614-499C-E5A6-59B6-6F5F27A6D807}"/>
              </a:ext>
            </a:extLst>
          </p:cNvPr>
          <p:cNvSpPr txBox="1"/>
          <p:nvPr/>
        </p:nvSpPr>
        <p:spPr>
          <a:xfrm>
            <a:off x="675249" y="4095594"/>
            <a:ext cx="1885071" cy="769441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বিশ্বরাণী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12192C-2F10-16B2-7126-CEB221466D8F}"/>
              </a:ext>
            </a:extLst>
          </p:cNvPr>
          <p:cNvSpPr txBox="1"/>
          <p:nvPr/>
        </p:nvSpPr>
        <p:spPr>
          <a:xfrm>
            <a:off x="478302" y="5539924"/>
            <a:ext cx="2082018" cy="769441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কানাকানি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F3101879-BD0B-93E6-983A-6AC0188321C1}"/>
              </a:ext>
            </a:extLst>
          </p:cNvPr>
          <p:cNvSpPr/>
          <p:nvPr/>
        </p:nvSpPr>
        <p:spPr>
          <a:xfrm>
            <a:off x="2949407" y="5734730"/>
            <a:ext cx="1237957" cy="379828"/>
          </a:xfrm>
          <a:prstGeom prst="rightArrow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1376E8E4-D24C-4813-C85D-726310F4337C}"/>
              </a:ext>
            </a:extLst>
          </p:cNvPr>
          <p:cNvSpPr/>
          <p:nvPr/>
        </p:nvSpPr>
        <p:spPr>
          <a:xfrm>
            <a:off x="7355057" y="4285561"/>
            <a:ext cx="1237957" cy="379828"/>
          </a:xfrm>
          <a:prstGeom prst="rightArrow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5446228D-6095-4AE8-F38D-CF0B01AB95C6}"/>
              </a:ext>
            </a:extLst>
          </p:cNvPr>
          <p:cNvSpPr/>
          <p:nvPr/>
        </p:nvSpPr>
        <p:spPr>
          <a:xfrm>
            <a:off x="2949407" y="4305384"/>
            <a:ext cx="1237957" cy="379828"/>
          </a:xfrm>
          <a:prstGeom prst="rightArrow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EBD7F2A2-AA70-92CE-16BC-62AA71822C03}"/>
              </a:ext>
            </a:extLst>
          </p:cNvPr>
          <p:cNvSpPr/>
          <p:nvPr/>
        </p:nvSpPr>
        <p:spPr>
          <a:xfrm>
            <a:off x="7355057" y="5802044"/>
            <a:ext cx="1237957" cy="379828"/>
          </a:xfrm>
          <a:prstGeom prst="rightArrow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4148FB-C10F-7A1E-DBE9-C4FDC9C880B5}"/>
              </a:ext>
            </a:extLst>
          </p:cNvPr>
          <p:cNvSpPr txBox="1"/>
          <p:nvPr/>
        </p:nvSpPr>
        <p:spPr>
          <a:xfrm>
            <a:off x="9112346" y="5579380"/>
            <a:ext cx="2901463" cy="707886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অপ্রকাশিত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খবর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3C5FBC-47EF-A8D8-328F-C67FBEB49CF2}"/>
              </a:ext>
            </a:extLst>
          </p:cNvPr>
          <p:cNvSpPr txBox="1"/>
          <p:nvPr/>
        </p:nvSpPr>
        <p:spPr>
          <a:xfrm>
            <a:off x="9112346" y="4170461"/>
            <a:ext cx="2760785" cy="769441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সম্পূর্ণ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A0F5A0-DD62-0ABB-BB3F-886ABDF6CA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9414" y="3913365"/>
            <a:ext cx="2133838" cy="12836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A54F4E-5A28-C9A4-E927-E591A00FA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381" y="5430129"/>
            <a:ext cx="2289872" cy="12836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F2361D-7A26-3800-2A65-F46166CE1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445" y="2469643"/>
            <a:ext cx="2289872" cy="13271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D9F9DB-9C2F-6AA4-0C0F-658601A47B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445" y="996911"/>
            <a:ext cx="2420589" cy="132715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5C7A10D-6385-B9FA-8655-58FB36C14BB1}"/>
              </a:ext>
            </a:extLst>
          </p:cNvPr>
          <p:cNvSpPr/>
          <p:nvPr/>
        </p:nvSpPr>
        <p:spPr>
          <a:xfrm>
            <a:off x="3810449" y="144239"/>
            <a:ext cx="3087868" cy="593296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2412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3" grpId="0" animBg="1"/>
      <p:bldP spid="16" grpId="0" animBg="1"/>
      <p:bldP spid="17" grpId="0" animBg="1"/>
      <p:bldP spid="18" grpId="0" animBg="1"/>
      <p:bldP spid="20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E49897-A5E4-F122-0D48-8D167B5A296C}"/>
              </a:ext>
            </a:extLst>
          </p:cNvPr>
          <p:cNvSpPr txBox="1"/>
          <p:nvPr/>
        </p:nvSpPr>
        <p:spPr>
          <a:xfrm>
            <a:off x="188097" y="2363863"/>
            <a:ext cx="2235181" cy="584775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0F669CFE-6F72-08FB-2450-F2EE03C0B555}"/>
              </a:ext>
            </a:extLst>
          </p:cNvPr>
          <p:cNvSpPr/>
          <p:nvPr/>
        </p:nvSpPr>
        <p:spPr>
          <a:xfrm>
            <a:off x="2949409" y="1190880"/>
            <a:ext cx="1237957" cy="379828"/>
          </a:xfrm>
          <a:prstGeom prst="rightArrow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91598EF-E6B8-1419-E0DA-99DFA8C85342}"/>
              </a:ext>
            </a:extLst>
          </p:cNvPr>
          <p:cNvSpPr/>
          <p:nvPr/>
        </p:nvSpPr>
        <p:spPr>
          <a:xfrm>
            <a:off x="7308157" y="1167436"/>
            <a:ext cx="1237957" cy="379828"/>
          </a:xfrm>
          <a:prstGeom prst="rightArrow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636D82-00AF-11CD-C57F-339BFD257DE9}"/>
              </a:ext>
            </a:extLst>
          </p:cNvPr>
          <p:cNvSpPr txBox="1"/>
          <p:nvPr/>
        </p:nvSpPr>
        <p:spPr>
          <a:xfrm>
            <a:off x="9391118" y="2314025"/>
            <a:ext cx="2482011" cy="584775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প্রবেশ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5ED255-AC69-3BFD-7F40-76993E949056}"/>
              </a:ext>
            </a:extLst>
          </p:cNvPr>
          <p:cNvSpPr txBox="1"/>
          <p:nvPr/>
        </p:nvSpPr>
        <p:spPr>
          <a:xfrm>
            <a:off x="108906" y="965652"/>
            <a:ext cx="1659988" cy="646331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ফুকারি</a:t>
            </a:r>
            <a:endParaRPr lang="en-US" sz="3600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8B6B03EE-E636-A933-6006-A50B4BDB2D27}"/>
              </a:ext>
            </a:extLst>
          </p:cNvPr>
          <p:cNvSpPr/>
          <p:nvPr/>
        </p:nvSpPr>
        <p:spPr>
          <a:xfrm>
            <a:off x="2942609" y="2474536"/>
            <a:ext cx="1237957" cy="379828"/>
          </a:xfrm>
          <a:prstGeom prst="rightArrow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1AD92FB-BC83-2A28-9F9A-3B4DF625654B}"/>
              </a:ext>
            </a:extLst>
          </p:cNvPr>
          <p:cNvSpPr/>
          <p:nvPr/>
        </p:nvSpPr>
        <p:spPr>
          <a:xfrm>
            <a:off x="7355056" y="2453349"/>
            <a:ext cx="1237957" cy="379828"/>
          </a:xfrm>
          <a:prstGeom prst="rightArrow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77CCE0-F9C3-54DD-C063-818E88353CD1}"/>
              </a:ext>
            </a:extLst>
          </p:cNvPr>
          <p:cNvSpPr txBox="1"/>
          <p:nvPr/>
        </p:nvSpPr>
        <p:spPr>
          <a:xfrm>
            <a:off x="9391118" y="965652"/>
            <a:ext cx="2482011" cy="646331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চিৎকার করে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A29FC5-8C41-5DAF-985C-6C563150604B}"/>
              </a:ext>
            </a:extLst>
          </p:cNvPr>
          <p:cNvSpPr txBox="1"/>
          <p:nvPr/>
        </p:nvSpPr>
        <p:spPr>
          <a:xfrm>
            <a:off x="188097" y="3429000"/>
            <a:ext cx="1885071" cy="646331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দৃপ্ত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174C4AB-8049-9F1F-78AF-19B622EF679A}"/>
              </a:ext>
            </a:extLst>
          </p:cNvPr>
          <p:cNvSpPr txBox="1"/>
          <p:nvPr/>
        </p:nvSpPr>
        <p:spPr>
          <a:xfrm>
            <a:off x="225134" y="4499620"/>
            <a:ext cx="2437346" cy="646331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ঊষার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পূর্বাভাস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17D125CA-6634-2E73-ED36-AF170856DA3B}"/>
              </a:ext>
            </a:extLst>
          </p:cNvPr>
          <p:cNvSpPr/>
          <p:nvPr/>
        </p:nvSpPr>
        <p:spPr>
          <a:xfrm>
            <a:off x="2942607" y="4632872"/>
            <a:ext cx="1237957" cy="379828"/>
          </a:xfrm>
          <a:prstGeom prst="rightArrow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C2A79AD7-22DA-DF63-AC9E-B9D9E1C9A816}"/>
              </a:ext>
            </a:extLst>
          </p:cNvPr>
          <p:cNvSpPr/>
          <p:nvPr/>
        </p:nvSpPr>
        <p:spPr>
          <a:xfrm>
            <a:off x="7355056" y="3562251"/>
            <a:ext cx="1237957" cy="379828"/>
          </a:xfrm>
          <a:prstGeom prst="rightArrow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0D1AD07A-85D8-CC56-F74C-EA43785E21EA}"/>
              </a:ext>
            </a:extLst>
          </p:cNvPr>
          <p:cNvSpPr/>
          <p:nvPr/>
        </p:nvSpPr>
        <p:spPr>
          <a:xfrm>
            <a:off x="2942608" y="3553704"/>
            <a:ext cx="1237957" cy="379828"/>
          </a:xfrm>
          <a:prstGeom prst="rightArrow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9B775804-BE1C-8862-A55F-D3935BFB0F95}"/>
              </a:ext>
            </a:extLst>
          </p:cNvPr>
          <p:cNvSpPr/>
          <p:nvPr/>
        </p:nvSpPr>
        <p:spPr>
          <a:xfrm>
            <a:off x="7451182" y="4632872"/>
            <a:ext cx="1237957" cy="379828"/>
          </a:xfrm>
          <a:prstGeom prst="rightArrow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2C6530-D349-378F-E128-7377E94B9ED3}"/>
              </a:ext>
            </a:extLst>
          </p:cNvPr>
          <p:cNvSpPr txBox="1"/>
          <p:nvPr/>
        </p:nvSpPr>
        <p:spPr>
          <a:xfrm>
            <a:off x="9352078" y="4489693"/>
            <a:ext cx="2482010" cy="584775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ভোরের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C80A13-0468-2BAF-11C2-E8F479EF9F8D}"/>
              </a:ext>
            </a:extLst>
          </p:cNvPr>
          <p:cNvSpPr txBox="1"/>
          <p:nvPr/>
        </p:nvSpPr>
        <p:spPr>
          <a:xfrm>
            <a:off x="9391118" y="3369212"/>
            <a:ext cx="2442970" cy="769441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উদ্ধত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F91A167-8408-B677-B38F-B2EA81161F5B}"/>
              </a:ext>
            </a:extLst>
          </p:cNvPr>
          <p:cNvSpPr txBox="1"/>
          <p:nvPr/>
        </p:nvSpPr>
        <p:spPr>
          <a:xfrm>
            <a:off x="225134" y="5672012"/>
            <a:ext cx="1781380" cy="646331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হৃষ্টচিত্তে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6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3FFAE6C-48A1-CD50-203D-11BA05DCADAA}"/>
              </a:ext>
            </a:extLst>
          </p:cNvPr>
          <p:cNvSpPr txBox="1"/>
          <p:nvPr/>
        </p:nvSpPr>
        <p:spPr>
          <a:xfrm>
            <a:off x="9391119" y="5534578"/>
            <a:ext cx="2482010" cy="646331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আনন্দিত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39A13EC7-2BA7-EF5B-80F4-704478C4F64B}"/>
              </a:ext>
            </a:extLst>
          </p:cNvPr>
          <p:cNvSpPr/>
          <p:nvPr/>
        </p:nvSpPr>
        <p:spPr>
          <a:xfrm>
            <a:off x="2942606" y="5805264"/>
            <a:ext cx="1237957" cy="379828"/>
          </a:xfrm>
          <a:prstGeom prst="rightArrow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1D3A578F-4220-C783-936F-CA5DE9A6C70C}"/>
              </a:ext>
            </a:extLst>
          </p:cNvPr>
          <p:cNvSpPr/>
          <p:nvPr/>
        </p:nvSpPr>
        <p:spPr>
          <a:xfrm>
            <a:off x="7451181" y="5843285"/>
            <a:ext cx="1237957" cy="379828"/>
          </a:xfrm>
          <a:prstGeom prst="rightArrow">
            <a:avLst/>
          </a:prstGeom>
          <a:ln w="57150"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1BA07C-C470-04E9-0628-21A419702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798" y="466611"/>
            <a:ext cx="2104168" cy="13341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FEF99D-E34C-7A88-1813-D869C15C6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7" t="22089" r="24313" b="8337"/>
          <a:stretch>
            <a:fillRect/>
          </a:stretch>
        </p:blipFill>
        <p:spPr>
          <a:xfrm>
            <a:off x="4740819" y="4431322"/>
            <a:ext cx="2104167" cy="11113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DC2150-2426-4292-2EA5-9EB474FECE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819" y="5641145"/>
            <a:ext cx="2104167" cy="11113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E2AED1-3253-5709-DD82-4A584A771C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898" y="1843454"/>
            <a:ext cx="2145088" cy="114622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2E5FB70-61DB-2DB4-7CCC-1A49BA32BD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897" y="3088149"/>
            <a:ext cx="2145090" cy="1244697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9777DF68-7AE5-003A-EEC1-D68ECEAE6575}"/>
              </a:ext>
            </a:extLst>
          </p:cNvPr>
          <p:cNvSpPr/>
          <p:nvPr/>
        </p:nvSpPr>
        <p:spPr>
          <a:xfrm>
            <a:off x="1157189" y="156136"/>
            <a:ext cx="3087868" cy="593296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8735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4EBA8EB-11B0-4383-73B7-85B6752C3F08}"/>
              </a:ext>
            </a:extLst>
          </p:cNvPr>
          <p:cNvSpPr txBox="1"/>
          <p:nvPr/>
        </p:nvSpPr>
        <p:spPr>
          <a:xfrm>
            <a:off x="5416061" y="53372"/>
            <a:ext cx="65649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এতেক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বলিয়া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পাতিয়া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নিরিবিলি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গৃহতল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গভীর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ধেয়ানে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বাবর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শান্ত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অচঞ্চল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প্রার্থনারত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হাতদৃটি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নয়নে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অশ্রুজল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ABD1D7-599F-0278-117D-4AAD1CDC73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14" y="53372"/>
            <a:ext cx="5317589" cy="68046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E2E1FC-D2D9-7420-CA3A-366B0412E0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499" y="1807698"/>
            <a:ext cx="6130487" cy="499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35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755D1AF-6B46-854D-AC9F-44E62B8C6FA3}"/>
              </a:ext>
            </a:extLst>
          </p:cNvPr>
          <p:cNvSpPr txBox="1"/>
          <p:nvPr/>
        </p:nvSpPr>
        <p:spPr>
          <a:xfrm>
            <a:off x="1955409" y="136565"/>
            <a:ext cx="6372665" cy="584775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কহিল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কাঁদিয়া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 ‘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দয়াল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খোদা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রহিম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রহমান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91736F-6A26-DD6C-2D68-0D74169B2E8E}"/>
              </a:ext>
            </a:extLst>
          </p:cNvPr>
          <p:cNvSpPr txBox="1"/>
          <p:nvPr/>
        </p:nvSpPr>
        <p:spPr>
          <a:xfrm>
            <a:off x="107852" y="929882"/>
            <a:ext cx="5828714" cy="584775"/>
          </a:xfrm>
          <a:prstGeom prst="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পুত্রের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প্রতিদান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8E14EB-974D-7E4C-CF36-6D52C459D8C9}"/>
              </a:ext>
            </a:extLst>
          </p:cNvPr>
          <p:cNvSpPr txBox="1"/>
          <p:nvPr/>
        </p:nvSpPr>
        <p:spPr>
          <a:xfrm>
            <a:off x="6096000" y="929881"/>
            <a:ext cx="5988148" cy="584775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প্রিয়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আপন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1B5750-BF1D-B356-4699-727B0E372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1" y="5725551"/>
            <a:ext cx="11619914" cy="808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60EE99-564D-24F3-521C-5432A2EFA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1" y="1671391"/>
            <a:ext cx="4431323" cy="40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A4AF61-6140-31B2-12AF-D6C3B7D32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71390"/>
            <a:ext cx="4838052" cy="3885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0087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303B320-4573-D398-E8B0-D866041E3018}"/>
              </a:ext>
            </a:extLst>
          </p:cNvPr>
          <p:cNvSpPr txBox="1"/>
          <p:nvPr/>
        </p:nvSpPr>
        <p:spPr>
          <a:xfrm>
            <a:off x="1688123" y="140677"/>
            <a:ext cx="8398413" cy="1754326"/>
          </a:xfrm>
          <a:prstGeom prst="rect">
            <a:avLst/>
          </a:prstGeom>
          <a:ln w="57150"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স্তব্ধ-নীরব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গৃহতল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নাহি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বাণী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গভীর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রজনী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সুপ্তি-মগন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নিখিল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বিশ্বরাণী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আকাশে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বাতাসে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ধ্বনিতেছে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গোপন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কানাকানি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13B5D8-22BB-510E-56BD-60B5C64F9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09" y="2029843"/>
            <a:ext cx="3981157" cy="46874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3D5E54-14A4-92E4-66D5-DFDF564ED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723" y="2029843"/>
            <a:ext cx="6011595" cy="26798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C36BC7-4F0A-E9BE-66AF-F4479B7CF1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715" y="4737361"/>
            <a:ext cx="7521526" cy="197996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A7B2DB9-47B8-F0A4-8F53-99AC21C062B0}"/>
              </a:ext>
            </a:extLst>
          </p:cNvPr>
          <p:cNvSpPr/>
          <p:nvPr/>
        </p:nvSpPr>
        <p:spPr>
          <a:xfrm>
            <a:off x="5683348" y="6231989"/>
            <a:ext cx="1828800" cy="4853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53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Snipped 2">
            <a:extLst>
              <a:ext uri="{FF2B5EF4-FFF2-40B4-BE49-F238E27FC236}">
                <a16:creationId xmlns:a16="http://schemas.microsoft.com/office/drawing/2014/main" id="{98A7A5EB-95B0-408F-847E-CC31CBD8449C}"/>
              </a:ext>
            </a:extLst>
          </p:cNvPr>
          <p:cNvSpPr/>
          <p:nvPr/>
        </p:nvSpPr>
        <p:spPr>
          <a:xfrm>
            <a:off x="602566" y="2166425"/>
            <a:ext cx="10986867" cy="3713870"/>
          </a:xfrm>
          <a:prstGeom prst="snip2DiagRect">
            <a:avLst/>
          </a:prstGeom>
          <a:solidFill>
            <a:schemeClr val="bg1">
              <a:lumMod val="85000"/>
            </a:schemeClr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ধেয়ানে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বলো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বাদশা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বাবরের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প্রিয়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সুপ্তি-মগন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বুঝায়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ibbon: Tilted Down 1">
            <a:extLst>
              <a:ext uri="{FF2B5EF4-FFF2-40B4-BE49-F238E27FC236}">
                <a16:creationId xmlns:a16="http://schemas.microsoft.com/office/drawing/2014/main" id="{5C63EA16-DE12-D688-A50E-FBA858D6C279}"/>
              </a:ext>
            </a:extLst>
          </p:cNvPr>
          <p:cNvSpPr/>
          <p:nvPr/>
        </p:nvSpPr>
        <p:spPr>
          <a:xfrm>
            <a:off x="2532185" y="211015"/>
            <a:ext cx="6879101" cy="1448973"/>
          </a:xfrm>
          <a:prstGeom prst="ribbon">
            <a:avLst/>
          </a:prstGeom>
          <a:solidFill>
            <a:schemeClr val="bg1">
              <a:lumMod val="95000"/>
            </a:schemeClr>
          </a:solidFill>
          <a:ln w="57150">
            <a:solidFill>
              <a:srgbClr val="0070C0"/>
            </a:solidFill>
            <a:prstDash val="dash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Cloud 3">
            <a:extLst>
              <a:ext uri="{FF2B5EF4-FFF2-40B4-BE49-F238E27FC236}">
                <a16:creationId xmlns:a16="http://schemas.microsoft.com/office/drawing/2014/main" id="{FF826E88-49E5-C2E2-CB68-3B1006A07C9E}"/>
              </a:ext>
            </a:extLst>
          </p:cNvPr>
          <p:cNvSpPr/>
          <p:nvPr/>
        </p:nvSpPr>
        <p:spPr>
          <a:xfrm>
            <a:off x="253218" y="253220"/>
            <a:ext cx="2278967" cy="1448972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790E1933-5420-BBCF-9E35-056DEA817A66}"/>
              </a:ext>
            </a:extLst>
          </p:cNvPr>
          <p:cNvSpPr/>
          <p:nvPr/>
        </p:nvSpPr>
        <p:spPr>
          <a:xfrm>
            <a:off x="9659814" y="211014"/>
            <a:ext cx="2278968" cy="1448973"/>
          </a:xfrm>
          <a:prstGeom prst="cloud">
            <a:avLst/>
          </a:prstGeom>
          <a:solidFill>
            <a:srgbClr val="F18BEA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71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A71798A-BDE0-9ECF-9FBE-9CD069EFE1B3}"/>
              </a:ext>
            </a:extLst>
          </p:cNvPr>
          <p:cNvSpPr txBox="1"/>
          <p:nvPr/>
        </p:nvSpPr>
        <p:spPr>
          <a:xfrm>
            <a:off x="2009336" y="4825218"/>
            <a:ext cx="8555502" cy="1754326"/>
          </a:xfrm>
          <a:prstGeom prst="rect">
            <a:avLst/>
          </a:prstGeom>
          <a:ln w="57150">
            <a:prstDash val="lgDashDot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সহসা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বাবর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ফুকারি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উঠিল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- ‘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নাহি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নাহি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প্রার্থনা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কবুল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আল্লাহ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দয়াময়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বাঁচিয়া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উঠিবে-মরিবে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নিশ্চয়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।’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628FA9-0919-0E37-BD3A-E68132C30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1" r="51888"/>
          <a:stretch>
            <a:fillRect/>
          </a:stretch>
        </p:blipFill>
        <p:spPr>
          <a:xfrm>
            <a:off x="4339883" y="126607"/>
            <a:ext cx="3867690" cy="4487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B1B88B-7151-2807-E8C5-1B12937DE0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31" y="126608"/>
            <a:ext cx="3867690" cy="44875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D84D23-F131-E633-CB9F-446CD358B8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735" y="126607"/>
            <a:ext cx="3867690" cy="448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8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ACA466D-582C-E85C-8EEC-5E09FD74174B}"/>
              </a:ext>
            </a:extLst>
          </p:cNvPr>
          <p:cNvSpPr txBox="1"/>
          <p:nvPr/>
        </p:nvSpPr>
        <p:spPr>
          <a:xfrm>
            <a:off x="140678" y="112543"/>
            <a:ext cx="5556738" cy="584775"/>
          </a:xfrm>
          <a:prstGeom prst="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ঘুরিতে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লাগিল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পুলকে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বাবর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পুত্রের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চারিপাশ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F08F65-1D5E-5DAD-AC60-D90B7634EB36}"/>
              </a:ext>
            </a:extLst>
          </p:cNvPr>
          <p:cNvSpPr txBox="1"/>
          <p:nvPr/>
        </p:nvSpPr>
        <p:spPr>
          <a:xfrm>
            <a:off x="6081933" y="123834"/>
            <a:ext cx="5641143" cy="584775"/>
          </a:xfrm>
          <a:prstGeom prst="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নিরাশ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হৃদয়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আশার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দৃপ্ত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জয়োল্লাস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4C7C28-24F3-F963-B560-B6E6939361B2}"/>
              </a:ext>
            </a:extLst>
          </p:cNvPr>
          <p:cNvSpPr txBox="1"/>
          <p:nvPr/>
        </p:nvSpPr>
        <p:spPr>
          <a:xfrm>
            <a:off x="3031587" y="857646"/>
            <a:ext cx="6128825" cy="584775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তিমির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ঊষার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পূর্বাভাস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4F8E383B-8394-7494-1539-30A5E807B2F1}"/>
              </a:ext>
            </a:extLst>
          </p:cNvPr>
          <p:cNvSpPr/>
          <p:nvPr/>
        </p:nvSpPr>
        <p:spPr>
          <a:xfrm>
            <a:off x="745588" y="1969477"/>
            <a:ext cx="2686929" cy="2912012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0185280-C8B3-F52B-F11A-40390465CCAC}"/>
              </a:ext>
            </a:extLst>
          </p:cNvPr>
          <p:cNvSpPr/>
          <p:nvPr/>
        </p:nvSpPr>
        <p:spPr>
          <a:xfrm>
            <a:off x="4867422" y="2454811"/>
            <a:ext cx="1448972" cy="146304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EAF678-6BEC-731B-5562-E880862F28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147" y="1602749"/>
            <a:ext cx="5122324" cy="32787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DAEBB1-564B-08F6-6711-57D3FD16D6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21" y="4881489"/>
            <a:ext cx="11564449" cy="186396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174D99F-A684-035C-81D5-3F8245B04066}"/>
              </a:ext>
            </a:extLst>
          </p:cNvPr>
          <p:cNvSpPr/>
          <p:nvPr/>
        </p:nvSpPr>
        <p:spPr>
          <a:xfrm>
            <a:off x="1688123" y="6428935"/>
            <a:ext cx="1744394" cy="316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A039D11-7B21-A144-D764-BFAF82949C92}"/>
              </a:ext>
            </a:extLst>
          </p:cNvPr>
          <p:cNvSpPr/>
          <p:nvPr/>
        </p:nvSpPr>
        <p:spPr>
          <a:xfrm>
            <a:off x="1688123" y="6428935"/>
            <a:ext cx="1744394" cy="3165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64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075 -0.22569 C -0.20781 -0.22569 -0.14049 -0.10833 -0.14049 0.03704 C -0.14049 0.18218 -0.20781 0.30023 -0.29075 0.30023 C -0.37369 0.30023 -0.44049 0.18218 -0.44049 0.03704 C -0.44049 -0.10833 -0.37369 -0.22569 -0.29075 -0.22569 Z " pathEditMode="relative" rAng="0" ptsTypes="AAAAA">
                                      <p:cBhvr>
                                        <p:cTn id="11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4A9202D2-D4B3-ABD7-BFD0-9509A93E12B7}"/>
              </a:ext>
            </a:extLst>
          </p:cNvPr>
          <p:cNvSpPr/>
          <p:nvPr/>
        </p:nvSpPr>
        <p:spPr>
          <a:xfrm>
            <a:off x="3249637" y="351692"/>
            <a:ext cx="6161649" cy="1420837"/>
          </a:xfrm>
          <a:prstGeom prst="cloudCallout">
            <a:avLst/>
          </a:prstGeom>
          <a:solidFill>
            <a:schemeClr val="bg2">
              <a:lumMod val="75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Scroll: Vertical 2">
            <a:extLst>
              <a:ext uri="{FF2B5EF4-FFF2-40B4-BE49-F238E27FC236}">
                <a16:creationId xmlns:a16="http://schemas.microsoft.com/office/drawing/2014/main" id="{C70A7517-7990-4F68-5482-1ACD5204C07B}"/>
              </a:ext>
            </a:extLst>
          </p:cNvPr>
          <p:cNvSpPr/>
          <p:nvPr/>
        </p:nvSpPr>
        <p:spPr>
          <a:xfrm>
            <a:off x="1" y="2377440"/>
            <a:ext cx="6288258" cy="4128868"/>
          </a:xfrm>
          <a:prstGeom prst="verticalScroll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নিরাশ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হৃদয়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যেন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আশার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দৃপ্ত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জয়োল্লাস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,” </a:t>
            </a:r>
          </a:p>
          <a:p>
            <a:pPr algn="ctr"/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উক্তির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  <p:sp>
        <p:nvSpPr>
          <p:cNvPr id="4" name="Scroll: Vertical 3">
            <a:extLst>
              <a:ext uri="{FF2B5EF4-FFF2-40B4-BE49-F238E27FC236}">
                <a16:creationId xmlns:a16="http://schemas.microsoft.com/office/drawing/2014/main" id="{92C63974-E8EB-9911-DE1C-2FA46D08E7F6}"/>
              </a:ext>
            </a:extLst>
          </p:cNvPr>
          <p:cNvSpPr/>
          <p:nvPr/>
        </p:nvSpPr>
        <p:spPr>
          <a:xfrm>
            <a:off x="6808763" y="2377440"/>
            <a:ext cx="5383237" cy="4241410"/>
          </a:xfrm>
          <a:prstGeom prst="verticalScroll">
            <a:avLst/>
          </a:prstGeom>
          <a:solidFill>
            <a:schemeClr val="tx1">
              <a:lumMod val="50000"/>
              <a:lumOff val="50000"/>
            </a:schemeClr>
          </a:solidFill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তিমির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রাতের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তোরণে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তোরণে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ঊষার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পুর্বাভাস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উক্তিটির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সংক্ষিপ্ত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676FF1F-6E39-27BE-07CD-CDB02FFE1F2C}"/>
              </a:ext>
            </a:extLst>
          </p:cNvPr>
          <p:cNvSpPr/>
          <p:nvPr/>
        </p:nvSpPr>
        <p:spPr>
          <a:xfrm>
            <a:off x="970671" y="766689"/>
            <a:ext cx="1810043" cy="1195754"/>
          </a:xfrm>
          <a:prstGeom prst="ellipse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3F7FD8A-4DFA-C3FD-677D-56D573706560}"/>
              </a:ext>
            </a:extLst>
          </p:cNvPr>
          <p:cNvSpPr/>
          <p:nvPr/>
        </p:nvSpPr>
        <p:spPr>
          <a:xfrm>
            <a:off x="9880209" y="766689"/>
            <a:ext cx="2161736" cy="1195754"/>
          </a:xfrm>
          <a:prstGeom prst="ellipse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8908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BD66D30-A868-637F-8B36-2634FDDD6C54}"/>
              </a:ext>
            </a:extLst>
          </p:cNvPr>
          <p:cNvSpPr txBox="1"/>
          <p:nvPr/>
        </p:nvSpPr>
        <p:spPr>
          <a:xfrm>
            <a:off x="222738" y="80369"/>
            <a:ext cx="11746524" cy="584775"/>
          </a:xfrm>
          <a:prstGeom prst="rect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সেইদিন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রোগ-লক্ষণ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বাবরের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হৃষ্টচিত্তে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শয্যা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মরণের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F09ED0-0583-1D85-F564-163F23E43B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52543"/>
            <a:ext cx="5873263" cy="40931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2656F6-A33C-E56D-527F-7D0803ED4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44" y="1252543"/>
            <a:ext cx="5191850" cy="40931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35FF6B4-CB91-42E4-8AAF-325BED0DE0DB}"/>
              </a:ext>
            </a:extLst>
          </p:cNvPr>
          <p:cNvSpPr txBox="1"/>
          <p:nvPr/>
        </p:nvSpPr>
        <p:spPr>
          <a:xfrm>
            <a:off x="334844" y="5605457"/>
            <a:ext cx="72894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হুমায়ুন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ধীরে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বাঁচিয়া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উঠিল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ফের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76433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640756-6AE4-C218-3168-5016A3AE0323}"/>
              </a:ext>
            </a:extLst>
          </p:cNvPr>
          <p:cNvSpPr txBox="1"/>
          <p:nvPr/>
        </p:nvSpPr>
        <p:spPr>
          <a:xfrm>
            <a:off x="0" y="168812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মরিল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বাবর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ভুল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মৃত্যু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মরিয়া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বাবর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অমর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নাহি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পিতৃস্নেহের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হইয়াছে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মরণের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পরাজয়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7A1888-D277-29C5-46C0-3FED5D9A7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2" y="1738472"/>
            <a:ext cx="4693920" cy="49507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D6619DB-00D7-1EA5-3CB7-E8FA2CBBC587}"/>
              </a:ext>
            </a:extLst>
          </p:cNvPr>
          <p:cNvSpPr/>
          <p:nvPr/>
        </p:nvSpPr>
        <p:spPr>
          <a:xfrm>
            <a:off x="112542" y="2433711"/>
            <a:ext cx="492370" cy="506437"/>
          </a:xfrm>
          <a:prstGeom prst="rect">
            <a:avLst/>
          </a:prstGeom>
          <a:solidFill>
            <a:srgbClr val="52E1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3F53122-0EB3-6FCF-7E7A-F973F38A0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004" y="2166425"/>
            <a:ext cx="7272996" cy="357319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9F4EB1F-2EEF-3659-4365-597CC562930E}"/>
              </a:ext>
            </a:extLst>
          </p:cNvPr>
          <p:cNvSpPr/>
          <p:nvPr/>
        </p:nvSpPr>
        <p:spPr>
          <a:xfrm>
            <a:off x="6949440" y="5064369"/>
            <a:ext cx="1589649" cy="5205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17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6BFC7A-F906-7B33-4C5C-A26EF3F3EC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29" y="1195754"/>
            <a:ext cx="11943471" cy="53457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B77E2D-EF9D-374A-6766-85E1DF17A331}"/>
              </a:ext>
            </a:extLst>
          </p:cNvPr>
          <p:cNvSpPr txBox="1"/>
          <p:nvPr/>
        </p:nvSpPr>
        <p:spPr>
          <a:xfrm>
            <a:off x="3069101" y="112542"/>
            <a:ext cx="6302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মর্ম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……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FE82E5-D320-6C55-E129-08C0CFCFD7DE}"/>
              </a:ext>
            </a:extLst>
          </p:cNvPr>
          <p:cNvSpPr/>
          <p:nvPr/>
        </p:nvSpPr>
        <p:spPr>
          <a:xfrm>
            <a:off x="5861540" y="4459459"/>
            <a:ext cx="1509932" cy="534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1A3B1F-EDA1-1419-A78D-C8FD32BCBA65}"/>
              </a:ext>
            </a:extLst>
          </p:cNvPr>
          <p:cNvSpPr/>
          <p:nvPr/>
        </p:nvSpPr>
        <p:spPr>
          <a:xfrm>
            <a:off x="6330462" y="3259016"/>
            <a:ext cx="1406769" cy="412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104A37-386C-27B9-F9A8-BBCB0A8951B7}"/>
              </a:ext>
            </a:extLst>
          </p:cNvPr>
          <p:cNvSpPr/>
          <p:nvPr/>
        </p:nvSpPr>
        <p:spPr>
          <a:xfrm>
            <a:off x="5233182" y="1941342"/>
            <a:ext cx="2504049" cy="534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83BF13-BA45-EBC5-29F9-84176A4F62C5}"/>
              </a:ext>
            </a:extLst>
          </p:cNvPr>
          <p:cNvSpPr/>
          <p:nvPr/>
        </p:nvSpPr>
        <p:spPr>
          <a:xfrm>
            <a:off x="11619914" y="5866228"/>
            <a:ext cx="323557" cy="450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42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65E83F-6DB1-F409-55F2-DF593A09578A}"/>
              </a:ext>
            </a:extLst>
          </p:cNvPr>
          <p:cNvSpPr txBox="1"/>
          <p:nvPr/>
        </p:nvSpPr>
        <p:spPr>
          <a:xfrm>
            <a:off x="3936609" y="191562"/>
            <a:ext cx="4318782" cy="990124"/>
          </a:xfrm>
          <a:prstGeom prst="downArrowCallou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সামগ্রীক মূল্যায়ণ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croll: Vertical 2">
            <a:extLst>
              <a:ext uri="{FF2B5EF4-FFF2-40B4-BE49-F238E27FC236}">
                <a16:creationId xmlns:a16="http://schemas.microsoft.com/office/drawing/2014/main" id="{FD575584-76D0-6A3B-99FB-BDBADA070DF6}"/>
              </a:ext>
            </a:extLst>
          </p:cNvPr>
          <p:cNvSpPr/>
          <p:nvPr/>
        </p:nvSpPr>
        <p:spPr>
          <a:xfrm>
            <a:off x="0" y="1181686"/>
            <a:ext cx="11873132" cy="5570806"/>
          </a:xfrm>
          <a:prstGeom prst="verticalScroll">
            <a:avLst/>
          </a:prstGeom>
          <a:solidFill>
            <a:schemeClr val="tx2">
              <a:lumMod val="20000"/>
              <a:lumOff val="80000"/>
            </a:schemeClr>
          </a:solidFill>
          <a:ln w="57150"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প্রতিদান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bn-IN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বিনিময়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কিসের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কানাকানি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আকাশে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বাতাসে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ধ্বনিত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নিরাশ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হৃদয়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হৃদয়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বুঝিয়েছেন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শয্যা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অমর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কাদের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bn-IN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907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bbon: Tilted Down 1">
            <a:extLst>
              <a:ext uri="{FF2B5EF4-FFF2-40B4-BE49-F238E27FC236}">
                <a16:creationId xmlns:a16="http://schemas.microsoft.com/office/drawing/2014/main" id="{A2AC8F5A-FD53-29BA-ACF0-A5ECCB45214D}"/>
              </a:ext>
            </a:extLst>
          </p:cNvPr>
          <p:cNvSpPr/>
          <p:nvPr/>
        </p:nvSpPr>
        <p:spPr>
          <a:xfrm>
            <a:off x="1247336" y="393895"/>
            <a:ext cx="9697330" cy="1674056"/>
          </a:xfrm>
          <a:prstGeom prst="ribbon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b="1" spc="50" dirty="0">
                <a:ln w="9525" cmpd="sng">
                  <a:solidFill>
                    <a:srgbClr val="0070C0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9600" b="1" spc="50" dirty="0">
              <a:ln w="9525" cmpd="sng">
                <a:solidFill>
                  <a:srgbClr val="0070C0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489F46B-AD55-7C7D-1439-8491AA2CCE50}"/>
              </a:ext>
            </a:extLst>
          </p:cNvPr>
          <p:cNvSpPr/>
          <p:nvPr/>
        </p:nvSpPr>
        <p:spPr>
          <a:xfrm>
            <a:off x="168812" y="2208628"/>
            <a:ext cx="11901268" cy="4149969"/>
          </a:xfrm>
          <a:prstGeom prst="ellipse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বিনিময়</a:t>
            </a:r>
            <a:r>
              <a:rPr lang="bn-IN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”</a:t>
            </a:r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কবিতার</a:t>
            </a:r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ভিত্তিতে</a:t>
            </a:r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পিতার</a:t>
            </a:r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যাওয়া</a:t>
            </a:r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স্মৃতির</a:t>
            </a:r>
            <a:r>
              <a:rPr lang="bn-IN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উপর একটি প্রতিবেদন লিখে আনবে।  </a:t>
            </a:r>
            <a:endParaRPr 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398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6C9B05-D568-303F-DE1C-F4302BE530F8}"/>
              </a:ext>
            </a:extLst>
          </p:cNvPr>
          <p:cNvSpPr txBox="1"/>
          <p:nvPr/>
        </p:nvSpPr>
        <p:spPr>
          <a:xfrm>
            <a:off x="0" y="0"/>
            <a:ext cx="12192000" cy="6887111"/>
          </a:xfrm>
          <a:prstGeom prst="cloud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সবার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সুস্বাস্থ্য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কামনা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ক্লাস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এখানেই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সমাপ্তি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ঘোষনা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করছি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আল্লাহ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হাফেজ</a:t>
            </a:r>
            <a:r>
              <a:rPr lang="en-US" sz="7200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145940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Archway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1377</TotalTime>
  <Words>444</Words>
  <Application>Microsoft Office PowerPoint</Application>
  <PresentationFormat>Widescreen</PresentationFormat>
  <Paragraphs>85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Felix Titling</vt:lpstr>
      <vt:lpstr>Goudy Old Style</vt:lpstr>
      <vt:lpstr>NikoshBAN</vt:lpstr>
      <vt:lpstr>Wingdings</vt:lpstr>
      <vt:lpstr>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BHS</dc:creator>
  <cp:lastModifiedBy>BHS</cp:lastModifiedBy>
  <cp:revision>137</cp:revision>
  <dcterms:created xsi:type="dcterms:W3CDTF">2026-09-17T00:21:12Z</dcterms:created>
  <dcterms:modified xsi:type="dcterms:W3CDTF">2026-10-01T13:09:55Z</dcterms:modified>
</cp:coreProperties>
</file>