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59" r:id="rId5"/>
    <p:sldId id="263" r:id="rId6"/>
    <p:sldId id="262"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94660"/>
  </p:normalViewPr>
  <p:slideViewPr>
    <p:cSldViewPr>
      <p:cViewPr varScale="1">
        <p:scale>
          <a:sx n="82" d="100"/>
          <a:sy n="82" d="100"/>
        </p:scale>
        <p:origin x="-1421" y="-9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76200"/>
            <a:ext cx="8991600" cy="67056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Times New Roman" pitchFamily="18" charset="0"/>
                <a:cs typeface="Times New Roman" pitchFamily="18" charset="0"/>
              </a:rPr>
              <a:t>Dear students,</a:t>
            </a:r>
          </a:p>
          <a:p>
            <a:pPr algn="ctr"/>
            <a:r>
              <a:rPr lang="en-US" sz="3200" b="1" dirty="0" smtClean="0">
                <a:solidFill>
                  <a:schemeClr val="tx1"/>
                </a:solidFill>
                <a:latin typeface="Times New Roman" pitchFamily="18" charset="0"/>
                <a:cs typeface="Times New Roman" pitchFamily="18" charset="0"/>
              </a:rPr>
              <a:t> Welcome today our </a:t>
            </a:r>
          </a:p>
          <a:p>
            <a:pPr algn="ctr"/>
            <a:r>
              <a:rPr lang="en-US" sz="3200" b="1" dirty="0" smtClean="0">
                <a:solidFill>
                  <a:schemeClr val="tx1"/>
                </a:solidFill>
                <a:latin typeface="Times New Roman" pitchFamily="18" charset="0"/>
                <a:cs typeface="Times New Roman" pitchFamily="18" charset="0"/>
              </a:rPr>
              <a:t>English First Paper Class</a:t>
            </a:r>
            <a:endParaRPr lang="en-US"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91076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76200"/>
            <a:ext cx="8991600" cy="67056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200" dirty="0" smtClean="0">
              <a:solidFill>
                <a:schemeClr val="tx1"/>
              </a:solidFill>
              <a:latin typeface="Elephant" pitchFamily="18" charset="0"/>
            </a:endParaRPr>
          </a:p>
        </p:txBody>
      </p:sp>
      <p:sp>
        <p:nvSpPr>
          <p:cNvPr id="3" name="Rectangle 2"/>
          <p:cNvSpPr/>
          <p:nvPr/>
        </p:nvSpPr>
        <p:spPr>
          <a:xfrm>
            <a:off x="190500" y="152400"/>
            <a:ext cx="8763000" cy="65532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Rectangle 3"/>
          <p:cNvSpPr/>
          <p:nvPr/>
        </p:nvSpPr>
        <p:spPr>
          <a:xfrm>
            <a:off x="1028700" y="4572000"/>
            <a:ext cx="7086600" cy="21336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dirty="0" err="1" smtClean="0">
                <a:solidFill>
                  <a:schemeClr val="tx1"/>
                </a:solidFill>
                <a:latin typeface="Nikooshban"/>
              </a:rPr>
              <a:t>Md</a:t>
            </a:r>
            <a:r>
              <a:rPr lang="en-US" sz="3200" dirty="0" smtClean="0">
                <a:solidFill>
                  <a:schemeClr val="tx1"/>
                </a:solidFill>
                <a:latin typeface="Nikooshban"/>
              </a:rPr>
              <a:t> </a:t>
            </a:r>
            <a:r>
              <a:rPr lang="en-US" sz="3200" dirty="0" err="1" smtClean="0">
                <a:solidFill>
                  <a:schemeClr val="tx1"/>
                </a:solidFill>
                <a:latin typeface="Nikooshban"/>
              </a:rPr>
              <a:t>Nizam</a:t>
            </a:r>
            <a:r>
              <a:rPr lang="en-US" sz="3200" dirty="0" smtClean="0">
                <a:solidFill>
                  <a:schemeClr val="tx1"/>
                </a:solidFill>
                <a:latin typeface="Nikooshban"/>
              </a:rPr>
              <a:t> </a:t>
            </a:r>
            <a:r>
              <a:rPr lang="en-US" sz="3200" dirty="0" err="1" smtClean="0">
                <a:solidFill>
                  <a:schemeClr val="tx1"/>
                </a:solidFill>
                <a:latin typeface="Nikooshban"/>
              </a:rPr>
              <a:t>uddin</a:t>
            </a:r>
            <a:r>
              <a:rPr lang="en-US" sz="3200" dirty="0" smtClean="0">
                <a:solidFill>
                  <a:schemeClr val="tx1"/>
                </a:solidFill>
                <a:latin typeface="Nikooshban"/>
              </a:rPr>
              <a:t> ( Assistant Teacher)</a:t>
            </a:r>
          </a:p>
          <a:p>
            <a:pPr algn="ctr"/>
            <a:r>
              <a:rPr lang="en-US" sz="3200" dirty="0" err="1" smtClean="0">
                <a:solidFill>
                  <a:schemeClr val="tx1"/>
                </a:solidFill>
                <a:latin typeface="Nikooshban"/>
              </a:rPr>
              <a:t>Ranigonj</a:t>
            </a:r>
            <a:r>
              <a:rPr lang="en-US" sz="3200" dirty="0" smtClean="0">
                <a:solidFill>
                  <a:schemeClr val="tx1"/>
                </a:solidFill>
                <a:latin typeface="Nikooshban"/>
              </a:rPr>
              <a:t> High School</a:t>
            </a:r>
          </a:p>
          <a:p>
            <a:pPr algn="ctr"/>
            <a:r>
              <a:rPr lang="en-US" sz="3200" dirty="0" err="1" smtClean="0">
                <a:solidFill>
                  <a:schemeClr val="tx1"/>
                </a:solidFill>
                <a:latin typeface="Nikooshban"/>
              </a:rPr>
              <a:t>Ranigonj</a:t>
            </a:r>
            <a:r>
              <a:rPr lang="en-US" sz="3200" dirty="0" smtClean="0">
                <a:solidFill>
                  <a:schemeClr val="tx1"/>
                </a:solidFill>
                <a:latin typeface="Nikooshban"/>
              </a:rPr>
              <a:t> Bazar, </a:t>
            </a:r>
            <a:r>
              <a:rPr lang="en-US" sz="3200" dirty="0" err="1" smtClean="0">
                <a:solidFill>
                  <a:schemeClr val="tx1"/>
                </a:solidFill>
                <a:latin typeface="Nikooshban"/>
              </a:rPr>
              <a:t>Jagannathpur</a:t>
            </a:r>
            <a:endParaRPr lang="en-US" sz="3200" dirty="0" smtClean="0">
              <a:solidFill>
                <a:schemeClr val="tx1"/>
              </a:solidFill>
              <a:latin typeface="Nikooshban"/>
            </a:endParaRPr>
          </a:p>
          <a:p>
            <a:pPr algn="ctr"/>
            <a:r>
              <a:rPr lang="en-US" sz="3200" dirty="0" err="1" smtClean="0">
                <a:solidFill>
                  <a:schemeClr val="tx1"/>
                </a:solidFill>
                <a:latin typeface="Nikooshban"/>
              </a:rPr>
              <a:t>Sunamgonj</a:t>
            </a:r>
            <a:r>
              <a:rPr lang="en-US" sz="3200" dirty="0" smtClean="0">
                <a:solidFill>
                  <a:schemeClr val="tx1"/>
                </a:solidFill>
                <a:latin typeface="Nikooshban"/>
              </a:rPr>
              <a:t>.</a:t>
            </a:r>
            <a:endParaRPr lang="en-US" sz="3200" dirty="0">
              <a:solidFill>
                <a:schemeClr val="tx1"/>
              </a:solidFill>
              <a:latin typeface="Nikooshban"/>
            </a:endParaRPr>
          </a:p>
        </p:txBody>
      </p:sp>
      <p:sp>
        <p:nvSpPr>
          <p:cNvPr id="5" name="Rectangle 4"/>
          <p:cNvSpPr/>
          <p:nvPr/>
        </p:nvSpPr>
        <p:spPr>
          <a:xfrm>
            <a:off x="941070" y="304800"/>
            <a:ext cx="7086600" cy="914400"/>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4000" dirty="0" smtClean="0">
                <a:solidFill>
                  <a:schemeClr val="tx1"/>
                </a:solidFill>
                <a:latin typeface="Nikooshban"/>
              </a:rPr>
              <a:t>Teacher’s Identity</a:t>
            </a:r>
            <a:endParaRPr lang="en-US" sz="4000" dirty="0">
              <a:solidFill>
                <a:schemeClr val="tx1"/>
              </a:solidFill>
              <a:latin typeface="Nikooshban"/>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1300065"/>
            <a:ext cx="2948940" cy="32766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45399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76200"/>
            <a:ext cx="8991600" cy="67056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Times New Roman" pitchFamily="18" charset="0"/>
                <a:cs typeface="Times New Roman" pitchFamily="18" charset="0"/>
              </a:rPr>
              <a:t>Class test – 29</a:t>
            </a:r>
          </a:p>
          <a:p>
            <a:pPr algn="ctr"/>
            <a:r>
              <a:rPr lang="en-US" sz="3200" b="1" dirty="0" smtClean="0">
                <a:solidFill>
                  <a:schemeClr val="tx1"/>
                </a:solidFill>
                <a:latin typeface="Times New Roman" pitchFamily="18" charset="0"/>
                <a:cs typeface="Times New Roman" pitchFamily="18" charset="0"/>
              </a:rPr>
              <a:t>Unseen passage-02</a:t>
            </a:r>
          </a:p>
          <a:p>
            <a:pPr algn="ctr"/>
            <a:r>
              <a:rPr lang="en-US" sz="3200" b="1" dirty="0" smtClean="0">
                <a:solidFill>
                  <a:schemeClr val="tx1"/>
                </a:solidFill>
                <a:latin typeface="Times New Roman" pitchFamily="18" charset="0"/>
                <a:cs typeface="Times New Roman" pitchFamily="18" charset="0"/>
              </a:rPr>
              <a:t>Abraham Lincoln</a:t>
            </a:r>
          </a:p>
          <a:p>
            <a:pPr algn="ctr"/>
            <a:r>
              <a:rPr lang="en-US" sz="3200" b="1" dirty="0" smtClean="0">
                <a:solidFill>
                  <a:schemeClr val="tx1"/>
                </a:solidFill>
                <a:latin typeface="Times New Roman" pitchFamily="18" charset="0"/>
                <a:cs typeface="Times New Roman" pitchFamily="18" charset="0"/>
              </a:rPr>
              <a:t>Questions no- 04,05</a:t>
            </a:r>
          </a:p>
          <a:p>
            <a:pPr algn="ctr"/>
            <a:r>
              <a:rPr lang="en-US" sz="3200" b="1" dirty="0" smtClean="0">
                <a:solidFill>
                  <a:schemeClr val="tx1"/>
                </a:solidFill>
                <a:latin typeface="Times New Roman" pitchFamily="18" charset="0"/>
                <a:cs typeface="Times New Roman" pitchFamily="18" charset="0"/>
              </a:rPr>
              <a:t>Marks – 15 </a:t>
            </a:r>
            <a:endParaRPr lang="en-US"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36761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76200"/>
            <a:ext cx="8991600" cy="67056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solidFill>
                  <a:schemeClr val="tx1"/>
                </a:solidFill>
                <a:latin typeface="Times New Roman" pitchFamily="18" charset="0"/>
                <a:cs typeface="Times New Roman" pitchFamily="18" charset="0"/>
              </a:rPr>
              <a:t>Abraham Lincoln was the 16</a:t>
            </a:r>
            <a:r>
              <a:rPr lang="en-US" sz="2800" b="1" baseline="30000" dirty="0" smtClean="0">
                <a:solidFill>
                  <a:schemeClr val="tx1"/>
                </a:solidFill>
                <a:latin typeface="Times New Roman" pitchFamily="18" charset="0"/>
                <a:cs typeface="Times New Roman" pitchFamily="18" charset="0"/>
              </a:rPr>
              <a:t>th</a:t>
            </a:r>
            <a:r>
              <a:rPr lang="en-US" sz="2800" b="1" dirty="0" smtClean="0">
                <a:solidFill>
                  <a:schemeClr val="tx1"/>
                </a:solidFill>
                <a:latin typeface="Times New Roman" pitchFamily="18" charset="0"/>
                <a:cs typeface="Times New Roman" pitchFamily="18" charset="0"/>
              </a:rPr>
              <a:t> President of the USA. He is famous for his Gettysburg Address. It was delivered by him during the American Civil War on November 19, 1863. Abraham Lincoln was born on February 12, 1809 in Kentucky, the USA. His parents were from Virginia. In 1818, his mother died. Then his father moved to Indiana State. He grew up there. He was a captain in the Black Hawk War. He got the nomination for president in 1860. Then he became the president of the USA in 1861. Lincoln declared a ban on slavery in America on January 1, 1863. He was re-elected President in 1864. On Good Friday, April 14,1865, he was assassinated at ‘Ford’s Theatre in Washington. </a:t>
            </a:r>
          </a:p>
        </p:txBody>
      </p:sp>
    </p:spTree>
    <p:extLst>
      <p:ext uri="{BB962C8B-B14F-4D97-AF65-F5344CB8AC3E}">
        <p14:creationId xmlns:p14="http://schemas.microsoft.com/office/powerpoint/2010/main" val="67850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51622"/>
            <a:ext cx="8763000" cy="915177"/>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latin typeface="Elephant" pitchFamily="18" charset="0"/>
              </a:rPr>
              <a:t>4. Complete the table with information from the above passage.</a:t>
            </a:r>
            <a:endParaRPr lang="en-US" sz="2400" dirty="0">
              <a:solidFill>
                <a:schemeClr val="tx1"/>
              </a:solidFill>
              <a:latin typeface="Elephant" pitchFamily="18" charset="0"/>
            </a:endParaRPr>
          </a:p>
        </p:txBody>
      </p:sp>
      <p:sp>
        <p:nvSpPr>
          <p:cNvPr id="4" name="Rectangle 3"/>
          <p:cNvSpPr/>
          <p:nvPr/>
        </p:nvSpPr>
        <p:spPr>
          <a:xfrm>
            <a:off x="228600" y="5562600"/>
            <a:ext cx="8763000" cy="10668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latin typeface="Elephant" pitchFamily="18" charset="0"/>
              </a:rPr>
              <a:t>5. Write a summary of the above passage in your own words.</a:t>
            </a:r>
            <a:endParaRPr lang="en-US" sz="2800" dirty="0">
              <a:solidFill>
                <a:schemeClr val="tx1"/>
              </a:solidFill>
              <a:latin typeface="Elephant"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605364479"/>
              </p:ext>
            </p:extLst>
          </p:nvPr>
        </p:nvGraphicFramePr>
        <p:xfrm>
          <a:off x="228600" y="1143001"/>
          <a:ext cx="8763000" cy="4419600"/>
        </p:xfrm>
        <a:graphic>
          <a:graphicData uri="http://schemas.openxmlformats.org/drawingml/2006/table">
            <a:tbl>
              <a:tblPr firstRow="1" bandRow="1">
                <a:tableStyleId>{8A107856-5554-42FB-B03E-39F5DBC370BA}</a:tableStyleId>
              </a:tblPr>
              <a:tblGrid>
                <a:gridCol w="1752600"/>
                <a:gridCol w="1752600"/>
                <a:gridCol w="1752600"/>
                <a:gridCol w="1752600"/>
                <a:gridCol w="1752600"/>
              </a:tblGrid>
              <a:tr h="863600">
                <a:tc>
                  <a:txBody>
                    <a:bodyPr/>
                    <a:lstStyle/>
                    <a:p>
                      <a:r>
                        <a:rPr lang="en-US" sz="2000" b="1" dirty="0" smtClean="0">
                          <a:latin typeface="Times New Roman" pitchFamily="18" charset="0"/>
                          <a:cs typeface="Times New Roman" pitchFamily="18" charset="0"/>
                        </a:rPr>
                        <a:t>Who /</a:t>
                      </a:r>
                      <a:r>
                        <a:rPr lang="en-US" sz="2000" b="1" baseline="0" dirty="0" smtClean="0">
                          <a:latin typeface="Times New Roman" pitchFamily="18" charset="0"/>
                          <a:cs typeface="Times New Roman" pitchFamily="18" charset="0"/>
                        </a:rPr>
                        <a:t> What </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Event </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Place </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Year / Time</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Contribution </a:t>
                      </a:r>
                      <a:endParaRPr lang="en-US" sz="2000" b="1" dirty="0">
                        <a:latin typeface="Times New Roman" pitchFamily="18" charset="0"/>
                        <a:cs typeface="Times New Roman" pitchFamily="18" charset="0"/>
                      </a:endParaRPr>
                    </a:p>
                  </a:txBody>
                  <a:tcPr/>
                </a:tc>
              </a:tr>
              <a:tr h="711200">
                <a:tc>
                  <a:txBody>
                    <a:bodyPr/>
                    <a:lstStyle/>
                    <a:p>
                      <a:r>
                        <a:rPr lang="en-US" sz="2000" b="1" dirty="0" smtClean="0">
                          <a:latin typeface="Times New Roman" pitchFamily="18" charset="0"/>
                          <a:cs typeface="Times New Roman" pitchFamily="18" charset="0"/>
                        </a:rPr>
                        <a:t>Abraham</a:t>
                      </a:r>
                      <a:r>
                        <a:rPr lang="en-US" sz="2000" b="1" baseline="0" dirty="0" smtClean="0">
                          <a:latin typeface="Times New Roman" pitchFamily="18" charset="0"/>
                          <a:cs typeface="Times New Roman" pitchFamily="18" charset="0"/>
                        </a:rPr>
                        <a:t> Lincoln</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was born</a:t>
                      </a:r>
                      <a:endParaRPr lang="en-US" sz="2000" b="1" dirty="0">
                        <a:latin typeface="Times New Roman" pitchFamily="18" charset="0"/>
                        <a:cs typeface="Times New Roman" pitchFamily="18" charset="0"/>
                      </a:endParaRPr>
                    </a:p>
                  </a:txBody>
                  <a:tcPr/>
                </a:tc>
                <a:tc>
                  <a:txBody>
                    <a:bodyPr/>
                    <a:lstStyle/>
                    <a:p>
                      <a:r>
                        <a:rPr lang="en-US" sz="2000" b="1" baseline="0" dirty="0" smtClean="0">
                          <a:latin typeface="Times New Roman" pitchFamily="18" charset="0"/>
                          <a:cs typeface="Times New Roman" pitchFamily="18" charset="0"/>
                        </a:rPr>
                        <a:t>USA </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i)……………</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r>
              <a:tr h="711200">
                <a:tc>
                  <a:txBody>
                    <a:bodyPr/>
                    <a:lstStyle/>
                    <a:p>
                      <a:r>
                        <a:rPr lang="en-US" sz="2000" b="1" dirty="0" smtClean="0">
                          <a:latin typeface="Times New Roman" pitchFamily="18" charset="0"/>
                          <a:cs typeface="Times New Roman" pitchFamily="18" charset="0"/>
                        </a:rPr>
                        <a:t>He </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was elected first President</a:t>
                      </a:r>
                      <a:r>
                        <a:rPr lang="en-US" sz="2000" b="1" baseline="0" dirty="0" smtClean="0">
                          <a:latin typeface="Times New Roman" pitchFamily="18" charset="0"/>
                          <a:cs typeface="Times New Roman" pitchFamily="18" charset="0"/>
                        </a:rPr>
                        <a:t> </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ii)…………..</a:t>
                      </a:r>
                      <a:endParaRPr lang="en-US" sz="2000" b="1" dirty="0">
                        <a:latin typeface="Times New Roman" pitchFamily="18" charset="0"/>
                        <a:cs typeface="Times New Roman" pitchFamily="18" charset="0"/>
                      </a:endParaRPr>
                    </a:p>
                  </a:txBody>
                  <a:tcPr/>
                </a:tc>
                <a:tc>
                  <a:txBody>
                    <a:bodyPr/>
                    <a:lstStyle/>
                    <a:p>
                      <a:endParaRPr lang="en-US" sz="2000" b="1">
                        <a:latin typeface="Times New Roman" pitchFamily="18" charset="0"/>
                        <a:cs typeface="Times New Roman" pitchFamily="18" charset="0"/>
                      </a:endParaRPr>
                    </a:p>
                  </a:txBody>
                  <a:tcPr/>
                </a:tc>
              </a:tr>
              <a:tr h="711200">
                <a:tc>
                  <a:txBody>
                    <a:bodyPr/>
                    <a:lstStyle/>
                    <a:p>
                      <a:r>
                        <a:rPr lang="en-US" sz="2000" b="1" dirty="0" smtClean="0">
                          <a:latin typeface="Times New Roman" pitchFamily="18" charset="0"/>
                          <a:cs typeface="Times New Roman" pitchFamily="18" charset="0"/>
                        </a:rPr>
                        <a:t>He declared</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iii)……………</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January</a:t>
                      </a:r>
                      <a:r>
                        <a:rPr lang="en-US" sz="2000" b="1" baseline="0" dirty="0" smtClean="0">
                          <a:latin typeface="Times New Roman" pitchFamily="18" charset="0"/>
                          <a:cs typeface="Times New Roman" pitchFamily="18" charset="0"/>
                        </a:rPr>
                        <a:t> 1,1863.</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r>
              <a:tr h="711200">
                <a:tc>
                  <a:txBody>
                    <a:bodyPr/>
                    <a:lstStyle/>
                    <a:p>
                      <a:r>
                        <a:rPr lang="en-US" sz="2000" b="1" dirty="0" smtClean="0">
                          <a:latin typeface="Times New Roman" pitchFamily="18" charset="0"/>
                          <a:cs typeface="Times New Roman" pitchFamily="18" charset="0"/>
                        </a:rPr>
                        <a:t>He</a:t>
                      </a:r>
                      <a:r>
                        <a:rPr lang="en-US" sz="2000" b="1" baseline="0" dirty="0" smtClean="0">
                          <a:latin typeface="Times New Roman" pitchFamily="18" charset="0"/>
                          <a:cs typeface="Times New Roman" pitchFamily="18" charset="0"/>
                        </a:rPr>
                        <a:t> is </a:t>
                      </a:r>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famous for his </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iv)………..</a:t>
                      </a:r>
                      <a:endParaRPr lang="en-US" sz="2000" b="1" dirty="0">
                        <a:latin typeface="Times New Roman" pitchFamily="18" charset="0"/>
                        <a:cs typeface="Times New Roman" pitchFamily="18" charset="0"/>
                      </a:endParaRPr>
                    </a:p>
                  </a:txBody>
                  <a:tcPr/>
                </a:tc>
              </a:tr>
              <a:tr h="711200">
                <a:tc>
                  <a:txBody>
                    <a:bodyPr/>
                    <a:lstStyle/>
                    <a:p>
                      <a:r>
                        <a:rPr lang="en-US" sz="2000" b="1" dirty="0" smtClean="0">
                          <a:latin typeface="Times New Roman" pitchFamily="18" charset="0"/>
                          <a:cs typeface="Times New Roman" pitchFamily="18" charset="0"/>
                        </a:rPr>
                        <a:t>Death </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c>
                  <a:txBody>
                    <a:bodyPr/>
                    <a:lstStyle/>
                    <a:p>
                      <a:r>
                        <a:rPr lang="en-US" sz="2000" b="1" dirty="0" smtClean="0">
                          <a:latin typeface="Times New Roman" pitchFamily="18" charset="0"/>
                          <a:cs typeface="Times New Roman" pitchFamily="18" charset="0"/>
                        </a:rPr>
                        <a:t>v)…………..</a:t>
                      </a:r>
                      <a:endParaRPr lang="en-US" sz="2000" b="1" dirty="0">
                        <a:latin typeface="Times New Roman" pitchFamily="18" charset="0"/>
                        <a:cs typeface="Times New Roman" pitchFamily="18" charset="0"/>
                      </a:endParaRPr>
                    </a:p>
                  </a:txBody>
                  <a:tcPr/>
                </a:tc>
                <a:tc>
                  <a:txBody>
                    <a:bodyPr/>
                    <a:lstStyle/>
                    <a:p>
                      <a:endParaRPr lang="en-US" sz="2000" b="1"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7287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barn(inVertical)">
                                      <p:cBhvr>
                                        <p:cTn id="22" dur="5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barn(inVertical)">
                                      <p:cBhvr>
                                        <p:cTn id="2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76200"/>
            <a:ext cx="8991600" cy="67056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u="sng" dirty="0" smtClean="0">
                <a:solidFill>
                  <a:srgbClr val="FF0000"/>
                </a:solidFill>
                <a:latin typeface="Times New Roman" pitchFamily="18" charset="0"/>
                <a:cs typeface="Times New Roman" pitchFamily="18" charset="0"/>
              </a:rPr>
              <a:t>Matching with answer</a:t>
            </a:r>
          </a:p>
          <a:p>
            <a:pPr marL="571500" indent="-571500">
              <a:buAutoNum type="romanLcParenR"/>
            </a:pPr>
            <a:r>
              <a:rPr lang="en-US" sz="3200" b="1" dirty="0" smtClean="0">
                <a:solidFill>
                  <a:schemeClr val="tx1"/>
                </a:solidFill>
                <a:latin typeface="Times New Roman" pitchFamily="18" charset="0"/>
                <a:cs typeface="Times New Roman" pitchFamily="18" charset="0"/>
              </a:rPr>
              <a:t>On February 12, 1809</a:t>
            </a:r>
            <a:endParaRPr lang="en-US" sz="3200" b="1" dirty="0">
              <a:solidFill>
                <a:schemeClr val="tx1"/>
              </a:solidFill>
              <a:latin typeface="Times New Roman" pitchFamily="18" charset="0"/>
              <a:cs typeface="Times New Roman" pitchFamily="18" charset="0"/>
            </a:endParaRPr>
          </a:p>
          <a:p>
            <a:pPr marL="571500" indent="-571500">
              <a:buAutoNum type="romanLcParenR"/>
            </a:pPr>
            <a:r>
              <a:rPr lang="en-US" sz="3200" b="1" dirty="0">
                <a:solidFill>
                  <a:schemeClr val="tx1"/>
                </a:solidFill>
                <a:latin typeface="Times New Roman" pitchFamily="18" charset="0"/>
                <a:cs typeface="Times New Roman" pitchFamily="18" charset="0"/>
              </a:rPr>
              <a:t>i</a:t>
            </a:r>
            <a:r>
              <a:rPr lang="en-US" sz="3200" b="1" dirty="0" smtClean="0">
                <a:solidFill>
                  <a:schemeClr val="tx1"/>
                </a:solidFill>
                <a:latin typeface="Times New Roman" pitchFamily="18" charset="0"/>
                <a:cs typeface="Times New Roman" pitchFamily="18" charset="0"/>
              </a:rPr>
              <a:t>n 1861</a:t>
            </a:r>
          </a:p>
          <a:p>
            <a:pPr marL="571500" indent="-571500">
              <a:buAutoNum type="romanLcParenR"/>
            </a:pPr>
            <a:r>
              <a:rPr lang="en-US" sz="3200" b="1" dirty="0">
                <a:solidFill>
                  <a:schemeClr val="tx1"/>
                </a:solidFill>
                <a:latin typeface="Times New Roman" pitchFamily="18" charset="0"/>
                <a:cs typeface="Times New Roman" pitchFamily="18" charset="0"/>
              </a:rPr>
              <a:t>a</a:t>
            </a:r>
            <a:r>
              <a:rPr lang="en-US" sz="3200" b="1" dirty="0" smtClean="0">
                <a:solidFill>
                  <a:schemeClr val="tx1"/>
                </a:solidFill>
                <a:latin typeface="Times New Roman" pitchFamily="18" charset="0"/>
                <a:cs typeface="Times New Roman" pitchFamily="18" charset="0"/>
              </a:rPr>
              <a:t> ban on slavery in America</a:t>
            </a:r>
          </a:p>
          <a:p>
            <a:pPr marL="571500" indent="-571500">
              <a:buAutoNum type="romanLcParenR"/>
            </a:pPr>
            <a:r>
              <a:rPr lang="en-US" sz="3200" b="1" dirty="0" smtClean="0">
                <a:solidFill>
                  <a:schemeClr val="tx1"/>
                </a:solidFill>
                <a:latin typeface="Times New Roman" pitchFamily="18" charset="0"/>
                <a:cs typeface="Times New Roman" pitchFamily="18" charset="0"/>
              </a:rPr>
              <a:t>Gettysburg Address</a:t>
            </a:r>
          </a:p>
          <a:p>
            <a:pPr marL="571500" indent="-571500">
              <a:buAutoNum type="romanLcParenR"/>
            </a:pPr>
            <a:r>
              <a:rPr lang="en-US" sz="3200" b="1" dirty="0" smtClean="0">
                <a:solidFill>
                  <a:schemeClr val="tx1"/>
                </a:solidFill>
                <a:latin typeface="Times New Roman" pitchFamily="18" charset="0"/>
                <a:cs typeface="Times New Roman" pitchFamily="18" charset="0"/>
              </a:rPr>
              <a:t>April 14,1865</a:t>
            </a:r>
          </a:p>
          <a:p>
            <a:pPr marL="571500" indent="-571500">
              <a:buAutoNum type="romanLcParenR"/>
            </a:pPr>
            <a:endParaRPr lang="en-US" sz="3200" b="1" dirty="0" smtClean="0">
              <a:solidFill>
                <a:schemeClr val="tx1"/>
              </a:solidFill>
              <a:latin typeface="Times New Roman" pitchFamily="18" charset="0"/>
              <a:cs typeface="Times New Roman" pitchFamily="18" charset="0"/>
            </a:endParaRPr>
          </a:p>
          <a:p>
            <a:pPr marL="571500" indent="-571500">
              <a:buAutoNum type="romanLcParenR"/>
            </a:pPr>
            <a:endParaRPr lang="en-US" sz="3200" b="1" dirty="0" smtClean="0">
              <a:solidFill>
                <a:schemeClr val="tx1"/>
              </a:solidFill>
              <a:latin typeface="Times New Roman" pitchFamily="18" charset="0"/>
              <a:cs typeface="Times New Roman" pitchFamily="18" charset="0"/>
            </a:endParaRPr>
          </a:p>
          <a:p>
            <a:pPr marL="571500" indent="-571500">
              <a:buAutoNum type="romanLcParenR"/>
            </a:pPr>
            <a:endParaRPr lang="en-US" sz="3200" b="1"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49742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76200"/>
            <a:ext cx="8991600" cy="6705600"/>
          </a:xfrm>
          <a:prstGeom prst="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Times New Roman" pitchFamily="18" charset="0"/>
                <a:cs typeface="Times New Roman" pitchFamily="18" charset="0"/>
              </a:rPr>
              <a:t>Dear students,</a:t>
            </a:r>
          </a:p>
          <a:p>
            <a:pPr algn="ctr"/>
            <a:r>
              <a:rPr lang="en-US" sz="3200" b="1" dirty="0" smtClean="0">
                <a:solidFill>
                  <a:schemeClr val="tx1"/>
                </a:solidFill>
                <a:latin typeface="Times New Roman" pitchFamily="18" charset="0"/>
                <a:cs typeface="Times New Roman" pitchFamily="18" charset="0"/>
              </a:rPr>
              <a:t> </a:t>
            </a:r>
            <a:r>
              <a:rPr lang="en-US" sz="3200" b="1" dirty="0">
                <a:solidFill>
                  <a:schemeClr val="tx1"/>
                </a:solidFill>
                <a:latin typeface="Times New Roman" pitchFamily="18" charset="0"/>
                <a:cs typeface="Times New Roman" pitchFamily="18" charset="0"/>
              </a:rPr>
              <a:t>T</a:t>
            </a:r>
            <a:r>
              <a:rPr lang="en-US" sz="3200" b="1" dirty="0" smtClean="0">
                <a:solidFill>
                  <a:schemeClr val="tx1"/>
                </a:solidFill>
                <a:latin typeface="Times New Roman" pitchFamily="18" charset="0"/>
                <a:cs typeface="Times New Roman" pitchFamily="18" charset="0"/>
              </a:rPr>
              <a:t>hank you</a:t>
            </a:r>
          </a:p>
          <a:p>
            <a:pPr algn="ctr"/>
            <a:r>
              <a:rPr lang="en-US" sz="3200" b="1" dirty="0" smtClean="0">
                <a:solidFill>
                  <a:schemeClr val="tx1"/>
                </a:solidFill>
                <a:latin typeface="Times New Roman" pitchFamily="18" charset="0"/>
                <a:cs typeface="Times New Roman" pitchFamily="18" charset="0"/>
              </a:rPr>
              <a:t>  </a:t>
            </a:r>
            <a:r>
              <a:rPr lang="en-US" sz="3200" b="1" dirty="0">
                <a:solidFill>
                  <a:schemeClr val="tx1"/>
                </a:solidFill>
                <a:latin typeface="Times New Roman" pitchFamily="18" charset="0"/>
                <a:cs typeface="Times New Roman" pitchFamily="18" charset="0"/>
              </a:rPr>
              <a:t>F</a:t>
            </a:r>
            <a:r>
              <a:rPr lang="en-US" sz="3200" b="1" dirty="0" smtClean="0">
                <a:solidFill>
                  <a:schemeClr val="tx1"/>
                </a:solidFill>
                <a:latin typeface="Times New Roman" pitchFamily="18" charset="0"/>
                <a:cs typeface="Times New Roman" pitchFamily="18" charset="0"/>
              </a:rPr>
              <a:t>or joining our</a:t>
            </a:r>
          </a:p>
          <a:p>
            <a:pPr algn="ctr"/>
            <a:r>
              <a:rPr lang="en-US" sz="3200" b="1" dirty="0" smtClean="0">
                <a:solidFill>
                  <a:schemeClr val="tx1"/>
                </a:solidFill>
                <a:latin typeface="Times New Roman" pitchFamily="18" charset="0"/>
                <a:cs typeface="Times New Roman" pitchFamily="18" charset="0"/>
              </a:rPr>
              <a:t> English First Paper Class</a:t>
            </a:r>
            <a:endParaRPr lang="en-US" sz="3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78189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287</Words>
  <Application>Microsoft Office PowerPoint</Application>
  <PresentationFormat>On-screen Show (4:3)</PresentationFormat>
  <Paragraphs>47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PC</cp:lastModifiedBy>
  <cp:revision>75</cp:revision>
  <dcterms:created xsi:type="dcterms:W3CDTF">2006-08-16T00:00:00Z</dcterms:created>
  <dcterms:modified xsi:type="dcterms:W3CDTF">2026-10-02T09:03:55Z</dcterms:modified>
</cp:coreProperties>
</file>