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57" r:id="rId4"/>
    <p:sldId id="259" r:id="rId5"/>
    <p:sldId id="263" r:id="rId6"/>
    <p:sldId id="262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71" autoAdjust="0"/>
    <p:restoredTop sz="94660"/>
  </p:normalViewPr>
  <p:slideViewPr>
    <p:cSldViewPr>
      <p:cViewPr varScale="1">
        <p:scale>
          <a:sx n="82" d="100"/>
          <a:sy n="82" d="100"/>
        </p:scale>
        <p:origin x="-1421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Dear students,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Welcome today our 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English First Paper Class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076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200" dirty="0" smtClean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0500" y="152400"/>
            <a:ext cx="8763000" cy="6553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28700" y="4572000"/>
            <a:ext cx="7086600" cy="2133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Md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Nizam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uddin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( Assistant Teacher)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High School</a:t>
            </a: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Ranigonj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 Bazar, </a:t>
            </a:r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Jagannathpur</a:t>
            </a:r>
            <a:endParaRPr lang="en-US" sz="3200" dirty="0" smtClean="0">
              <a:solidFill>
                <a:schemeClr val="tx1"/>
              </a:solidFill>
              <a:latin typeface="Nikooshban"/>
            </a:endParaRPr>
          </a:p>
          <a:p>
            <a:pPr algn="ctr"/>
            <a:r>
              <a:rPr lang="en-US" sz="3200" dirty="0" err="1" smtClean="0">
                <a:solidFill>
                  <a:schemeClr val="tx1"/>
                </a:solidFill>
                <a:latin typeface="Nikooshban"/>
              </a:rPr>
              <a:t>Sunamgonj</a:t>
            </a:r>
            <a:r>
              <a:rPr lang="en-US" sz="3200" dirty="0" smtClean="0">
                <a:solidFill>
                  <a:schemeClr val="tx1"/>
                </a:solidFill>
                <a:latin typeface="Nikooshban"/>
              </a:rPr>
              <a:t>.</a:t>
            </a:r>
            <a:endParaRPr lang="en-US" sz="3200" dirty="0">
              <a:solidFill>
                <a:schemeClr val="tx1"/>
              </a:solidFill>
              <a:latin typeface="Nikooshban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41070" y="304800"/>
            <a:ext cx="7086600" cy="9144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tx1"/>
                </a:solidFill>
                <a:latin typeface="Nikooshban"/>
              </a:rPr>
              <a:t>Teacher’s Identity</a:t>
            </a:r>
            <a:endParaRPr lang="en-US" sz="4000" dirty="0">
              <a:solidFill>
                <a:schemeClr val="tx1"/>
              </a:solidFill>
              <a:latin typeface="Nikooshb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300065"/>
            <a:ext cx="2948940" cy="3276600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158534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Class test – 31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Unseen passage-04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Louis Pasteur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Questions no- 04,05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Marks – 15 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61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Louis Pasteur was a French chemist. He is remembered for his remarkable invention of the causes and preventions of diseases. Louis Pasteur was born on December 27, 1822 in Dole, Jura , France. He entered primary school in 1831. He left for Paris to join Pension of barbet but became homesick and returned home. In 1838, he got into the college Royal de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Beasancon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and received his BA degree in 1840. He did his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B.Sc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 Mathematics from Dijon in 1842. He received his medical license in1845 as a doctor. He was appointed professor of Physics at the Dijon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Lycee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in 1848. He invented the </a:t>
            </a:r>
            <a:r>
              <a:rPr lang="en-US" sz="2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vvccines</a:t>
            </a:r>
            <a:r>
              <a:rPr lang="en-US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for Rabies in 1885. He died on September 28, 1895 at the age of 72.</a:t>
            </a:r>
          </a:p>
        </p:txBody>
      </p:sp>
    </p:spTree>
    <p:extLst>
      <p:ext uri="{BB962C8B-B14F-4D97-AF65-F5344CB8AC3E}">
        <p14:creationId xmlns:p14="http://schemas.microsoft.com/office/powerpoint/2010/main" val="67850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151622"/>
            <a:ext cx="8763000" cy="91517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  <a:latin typeface="Elephant" pitchFamily="18" charset="0"/>
              </a:rPr>
              <a:t>4. Complete the table with information from the above passage.</a:t>
            </a:r>
            <a:endParaRPr lang="en-US" sz="2400" dirty="0">
              <a:solidFill>
                <a:schemeClr val="tx1"/>
              </a:solidFill>
              <a:latin typeface="Elephant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28600" y="5562600"/>
            <a:ext cx="8763000" cy="10668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Elephant" pitchFamily="18" charset="0"/>
              </a:rPr>
              <a:t>5. Write a summary of the above passage in your own words.</a:t>
            </a:r>
            <a:endParaRPr lang="en-US" sz="2800" dirty="0">
              <a:solidFill>
                <a:schemeClr val="tx1"/>
              </a:solidFill>
              <a:latin typeface="Elephant" pitchFamily="18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7258375"/>
              </p:ext>
            </p:extLst>
          </p:nvPr>
        </p:nvGraphicFramePr>
        <p:xfrm>
          <a:off x="228600" y="1143001"/>
          <a:ext cx="8763000" cy="44196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752600"/>
                <a:gridCol w="1752600"/>
                <a:gridCol w="1752600"/>
                <a:gridCol w="1752600"/>
                <a:gridCol w="1752600"/>
              </a:tblGrid>
              <a:tr h="86360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Who /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What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Events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Place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Year / Time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Contribution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Louis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Pasteur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Was born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i)……..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1822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He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admitted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Primary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school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ii)……...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iii)…….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Bachelor</a:t>
                      </a:r>
                      <a:r>
                        <a:rPr lang="en-US" sz="20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of science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Degree in mathematics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In 1842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His contribution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iv)………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In 1885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11200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Death 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v)…………..</a:t>
                      </a:r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75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Matching with answer</a:t>
            </a:r>
          </a:p>
          <a:p>
            <a:pPr marL="571500" indent="-571500">
              <a:buAutoNum type="roman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Dole, Jura, France</a:t>
            </a:r>
          </a:p>
          <a:p>
            <a:pPr marL="571500" indent="-571500">
              <a:buAutoNum type="roman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 1831</a:t>
            </a:r>
          </a:p>
          <a:p>
            <a:pPr marL="571500" indent="-571500">
              <a:buAutoNum type="roman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Louis Pasteur</a:t>
            </a:r>
          </a:p>
          <a:p>
            <a:pPr marL="571500" indent="-571500">
              <a:buAutoNum type="roman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Invented the vaccines for Rabbits</a:t>
            </a:r>
          </a:p>
          <a:p>
            <a:pPr marL="571500" indent="-571500">
              <a:buAutoNum type="romanLcParenR"/>
            </a:pP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On September 28,1895</a:t>
            </a:r>
          </a:p>
          <a:p>
            <a:pPr marL="571500" indent="-571500">
              <a:buAutoNum type="romanLcParenR"/>
            </a:pPr>
            <a:endParaRPr lang="en-US" sz="3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421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Dear students,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hank you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or joining our</a:t>
            </a:r>
          </a:p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English First Paper Class</a:t>
            </a:r>
            <a:endParaRPr lang="en-US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897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282</Words>
  <Application>Microsoft Office PowerPoint</Application>
  <PresentationFormat>On-screen Show (4:3)</PresentationFormat>
  <Paragraphs>48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PC</cp:lastModifiedBy>
  <cp:revision>82</cp:revision>
  <dcterms:created xsi:type="dcterms:W3CDTF">2006-08-16T00:00:00Z</dcterms:created>
  <dcterms:modified xsi:type="dcterms:W3CDTF">2026-10-02T09:05:02Z</dcterms:modified>
</cp:coreProperties>
</file>