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7" r:id="rId2"/>
    <p:sldId id="278" r:id="rId3"/>
    <p:sldId id="259" r:id="rId4"/>
    <p:sldId id="262" r:id="rId5"/>
    <p:sldId id="263" r:id="rId6"/>
    <p:sldId id="264" r:id="rId7"/>
    <p:sldId id="265" r:id="rId8"/>
    <p:sldId id="266" r:id="rId9"/>
    <p:sldId id="279" r:id="rId10"/>
    <p:sldId id="268" r:id="rId11"/>
    <p:sldId id="270" r:id="rId12"/>
    <p:sldId id="269" r:id="rId13"/>
    <p:sldId id="271" r:id="rId14"/>
    <p:sldId id="273" r:id="rId15"/>
    <p:sldId id="272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0.jpg"/><Relationship Id="rId4" Type="http://schemas.openxmlformats.org/officeDocument/2006/relationships/image" Target="../media/image24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0.jpg"/><Relationship Id="rId4" Type="http://schemas.openxmlformats.org/officeDocument/2006/relationships/image" Target="../media/image24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A46B4C-AEAE-4077-8252-544F40260385}" type="doc">
      <dgm:prSet loTypeId="urn:microsoft.com/office/officeart/2005/8/layout/radial3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E4E6670-B35D-4B1A-87EB-C884B5C481B3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2CBCA3D6-B7A9-4A60-AF68-E6E9C1B72507}" type="parTrans" cxnId="{279B0E8A-A4C5-4947-A7A8-570EF8B2E783}">
      <dgm:prSet/>
      <dgm:spPr/>
      <dgm:t>
        <a:bodyPr/>
        <a:lstStyle/>
        <a:p>
          <a:endParaRPr lang="en-US"/>
        </a:p>
      </dgm:t>
    </dgm:pt>
    <dgm:pt modelId="{2C887226-2874-43BA-BEBB-3A68188341B5}" type="sibTrans" cxnId="{279B0E8A-A4C5-4947-A7A8-570EF8B2E783}">
      <dgm:prSet/>
      <dgm:spPr/>
      <dgm:t>
        <a:bodyPr/>
        <a:lstStyle/>
        <a:p>
          <a:endParaRPr lang="en-US"/>
        </a:p>
      </dgm:t>
    </dgm:pt>
    <dgm:pt modelId="{FF5A83E7-4DD6-4774-AC72-FBEA7BF18DB8}">
      <dgm:prSet phldrT="[Text]" phldr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8803BB41-E1E0-452D-A2BB-10BD6FC0ECCF}" type="parTrans" cxnId="{1B7D9E01-EB30-40DE-88D3-9C0C265B4DB0}">
      <dgm:prSet/>
      <dgm:spPr/>
      <dgm:t>
        <a:bodyPr/>
        <a:lstStyle/>
        <a:p>
          <a:endParaRPr lang="en-US"/>
        </a:p>
      </dgm:t>
    </dgm:pt>
    <dgm:pt modelId="{1AD3DFB8-4BBC-4564-9CFB-02190AD25ECC}" type="sibTrans" cxnId="{1B7D9E01-EB30-40DE-88D3-9C0C265B4DB0}">
      <dgm:prSet/>
      <dgm:spPr/>
      <dgm:t>
        <a:bodyPr/>
        <a:lstStyle/>
        <a:p>
          <a:endParaRPr lang="en-US"/>
        </a:p>
      </dgm:t>
    </dgm:pt>
    <dgm:pt modelId="{2D605E7A-ED0B-48DF-A07C-9129387DB609}">
      <dgm:prSet phldrT="[Text]" phldr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91410E3-EC0D-4006-BDE1-56027FC466F6}" type="parTrans" cxnId="{F8080ABF-F011-4E95-8604-FFC0FE7409C0}">
      <dgm:prSet/>
      <dgm:spPr/>
      <dgm:t>
        <a:bodyPr/>
        <a:lstStyle/>
        <a:p>
          <a:endParaRPr lang="en-US"/>
        </a:p>
      </dgm:t>
    </dgm:pt>
    <dgm:pt modelId="{AE6F6BC2-EC06-488D-BCE3-BED5ECAABDE8}" type="sibTrans" cxnId="{F8080ABF-F011-4E95-8604-FFC0FE7409C0}">
      <dgm:prSet/>
      <dgm:spPr/>
      <dgm:t>
        <a:bodyPr/>
        <a:lstStyle/>
        <a:p>
          <a:endParaRPr lang="en-US"/>
        </a:p>
      </dgm:t>
    </dgm:pt>
    <dgm:pt modelId="{207DDC39-86BE-4199-AC20-F8327069F1C2}">
      <dgm:prSet phldrT="[Text]" phldr="1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3A3B25C-0F0F-4F42-989D-E214C62EE9E0}" type="parTrans" cxnId="{F5971FF3-D65A-44FC-8404-EEB0AD2A87E5}">
      <dgm:prSet/>
      <dgm:spPr/>
      <dgm:t>
        <a:bodyPr/>
        <a:lstStyle/>
        <a:p>
          <a:endParaRPr lang="en-US"/>
        </a:p>
      </dgm:t>
    </dgm:pt>
    <dgm:pt modelId="{4DF51D17-F0F9-42D7-A879-681A43D118A2}" type="sibTrans" cxnId="{F5971FF3-D65A-44FC-8404-EEB0AD2A87E5}">
      <dgm:prSet/>
      <dgm:spPr/>
      <dgm:t>
        <a:bodyPr/>
        <a:lstStyle/>
        <a:p>
          <a:endParaRPr lang="en-US"/>
        </a:p>
      </dgm:t>
    </dgm:pt>
    <dgm:pt modelId="{E7C5235E-71E2-4D73-8CAB-E412C4DE573E}" type="pres">
      <dgm:prSet presAssocID="{ECA46B4C-AEAE-4077-8252-544F40260385}" presName="composite" presStyleCnt="0">
        <dgm:presLayoutVars>
          <dgm:chMax val="1"/>
          <dgm:dir/>
          <dgm:resizeHandles val="exact"/>
        </dgm:presLayoutVars>
      </dgm:prSet>
      <dgm:spPr/>
    </dgm:pt>
    <dgm:pt modelId="{B780BC18-E07B-49EF-9BF3-7FE3F24CB8D9}" type="pres">
      <dgm:prSet presAssocID="{ECA46B4C-AEAE-4077-8252-544F40260385}" presName="radial" presStyleCnt="0">
        <dgm:presLayoutVars>
          <dgm:animLvl val="ctr"/>
        </dgm:presLayoutVars>
      </dgm:prSet>
      <dgm:spPr/>
    </dgm:pt>
    <dgm:pt modelId="{ACE3900B-DACC-477F-8781-EC08F482CB0F}" type="pres">
      <dgm:prSet presAssocID="{AE4E6670-B35D-4B1A-87EB-C884B5C481B3}" presName="centerShape" presStyleLbl="vennNode1" presStyleIdx="0" presStyleCnt="4"/>
      <dgm:spPr/>
    </dgm:pt>
    <dgm:pt modelId="{38A4B733-0B3C-4168-94C1-CAEAC92488E0}" type="pres">
      <dgm:prSet presAssocID="{FF5A83E7-4DD6-4774-AC72-FBEA7BF18DB8}" presName="node" presStyleLbl="vennNode1" presStyleIdx="1" presStyleCnt="4">
        <dgm:presLayoutVars>
          <dgm:bulletEnabled val="1"/>
        </dgm:presLayoutVars>
      </dgm:prSet>
      <dgm:spPr/>
    </dgm:pt>
    <dgm:pt modelId="{2BD9601E-5AC7-48FD-8F33-50CE11D48C3F}" type="pres">
      <dgm:prSet presAssocID="{2D605E7A-ED0B-48DF-A07C-9129387DB609}" presName="node" presStyleLbl="vennNode1" presStyleIdx="2" presStyleCnt="4">
        <dgm:presLayoutVars>
          <dgm:bulletEnabled val="1"/>
        </dgm:presLayoutVars>
      </dgm:prSet>
      <dgm:spPr/>
    </dgm:pt>
    <dgm:pt modelId="{7260ACE5-48D6-4F91-A87D-974FBB8BF6A1}" type="pres">
      <dgm:prSet presAssocID="{207DDC39-86BE-4199-AC20-F8327069F1C2}" presName="node" presStyleLbl="vennNode1" presStyleIdx="3" presStyleCnt="4">
        <dgm:presLayoutVars>
          <dgm:bulletEnabled val="1"/>
        </dgm:presLayoutVars>
      </dgm:prSet>
      <dgm:spPr/>
    </dgm:pt>
  </dgm:ptLst>
  <dgm:cxnLst>
    <dgm:cxn modelId="{1B7D9E01-EB30-40DE-88D3-9C0C265B4DB0}" srcId="{AE4E6670-B35D-4B1A-87EB-C884B5C481B3}" destId="{FF5A83E7-4DD6-4774-AC72-FBEA7BF18DB8}" srcOrd="0" destOrd="0" parTransId="{8803BB41-E1E0-452D-A2BB-10BD6FC0ECCF}" sibTransId="{1AD3DFB8-4BBC-4564-9CFB-02190AD25ECC}"/>
    <dgm:cxn modelId="{8AE1D024-2311-42DC-B160-09428D0D4B5B}" type="presOf" srcId="{2D605E7A-ED0B-48DF-A07C-9129387DB609}" destId="{2BD9601E-5AC7-48FD-8F33-50CE11D48C3F}" srcOrd="0" destOrd="0" presId="urn:microsoft.com/office/officeart/2005/8/layout/radial3"/>
    <dgm:cxn modelId="{2278B526-FC6F-466D-9D43-81708DC81FA9}" type="presOf" srcId="{AE4E6670-B35D-4B1A-87EB-C884B5C481B3}" destId="{ACE3900B-DACC-477F-8781-EC08F482CB0F}" srcOrd="0" destOrd="0" presId="urn:microsoft.com/office/officeart/2005/8/layout/radial3"/>
    <dgm:cxn modelId="{B6322C5A-DEED-493B-B29E-471A78C79889}" type="presOf" srcId="{ECA46B4C-AEAE-4077-8252-544F40260385}" destId="{E7C5235E-71E2-4D73-8CAB-E412C4DE573E}" srcOrd="0" destOrd="0" presId="urn:microsoft.com/office/officeart/2005/8/layout/radial3"/>
    <dgm:cxn modelId="{279B0E8A-A4C5-4947-A7A8-570EF8B2E783}" srcId="{ECA46B4C-AEAE-4077-8252-544F40260385}" destId="{AE4E6670-B35D-4B1A-87EB-C884B5C481B3}" srcOrd="0" destOrd="0" parTransId="{2CBCA3D6-B7A9-4A60-AF68-E6E9C1B72507}" sibTransId="{2C887226-2874-43BA-BEBB-3A68188341B5}"/>
    <dgm:cxn modelId="{C6A367AF-4E85-490C-8A07-39412275DFAC}" type="presOf" srcId="{207DDC39-86BE-4199-AC20-F8327069F1C2}" destId="{7260ACE5-48D6-4F91-A87D-974FBB8BF6A1}" srcOrd="0" destOrd="0" presId="urn:microsoft.com/office/officeart/2005/8/layout/radial3"/>
    <dgm:cxn modelId="{F8080ABF-F011-4E95-8604-FFC0FE7409C0}" srcId="{AE4E6670-B35D-4B1A-87EB-C884B5C481B3}" destId="{2D605E7A-ED0B-48DF-A07C-9129387DB609}" srcOrd="1" destOrd="0" parTransId="{191410E3-EC0D-4006-BDE1-56027FC466F6}" sibTransId="{AE6F6BC2-EC06-488D-BCE3-BED5ECAABDE8}"/>
    <dgm:cxn modelId="{F5971FF3-D65A-44FC-8404-EEB0AD2A87E5}" srcId="{AE4E6670-B35D-4B1A-87EB-C884B5C481B3}" destId="{207DDC39-86BE-4199-AC20-F8327069F1C2}" srcOrd="2" destOrd="0" parTransId="{53A3B25C-0F0F-4F42-989D-E214C62EE9E0}" sibTransId="{4DF51D17-F0F9-42D7-A879-681A43D118A2}"/>
    <dgm:cxn modelId="{6A6603F9-4FF3-4228-AFA0-89178BD1B35D}" type="presOf" srcId="{FF5A83E7-4DD6-4774-AC72-FBEA7BF18DB8}" destId="{38A4B733-0B3C-4168-94C1-CAEAC92488E0}" srcOrd="0" destOrd="0" presId="urn:microsoft.com/office/officeart/2005/8/layout/radial3"/>
    <dgm:cxn modelId="{CC9A0F9D-3461-4C89-8DD5-93E7889621C8}" type="presParOf" srcId="{E7C5235E-71E2-4D73-8CAB-E412C4DE573E}" destId="{B780BC18-E07B-49EF-9BF3-7FE3F24CB8D9}" srcOrd="0" destOrd="0" presId="urn:microsoft.com/office/officeart/2005/8/layout/radial3"/>
    <dgm:cxn modelId="{0F0B4E98-AC42-4258-9632-48861D7DB233}" type="presParOf" srcId="{B780BC18-E07B-49EF-9BF3-7FE3F24CB8D9}" destId="{ACE3900B-DACC-477F-8781-EC08F482CB0F}" srcOrd="0" destOrd="0" presId="urn:microsoft.com/office/officeart/2005/8/layout/radial3"/>
    <dgm:cxn modelId="{259B36B2-B262-464F-9774-8BBD8A997C2C}" type="presParOf" srcId="{B780BC18-E07B-49EF-9BF3-7FE3F24CB8D9}" destId="{38A4B733-0B3C-4168-94C1-CAEAC92488E0}" srcOrd="1" destOrd="0" presId="urn:microsoft.com/office/officeart/2005/8/layout/radial3"/>
    <dgm:cxn modelId="{8C7D09BD-798A-482B-97FA-10C83914FBF8}" type="presParOf" srcId="{B780BC18-E07B-49EF-9BF3-7FE3F24CB8D9}" destId="{2BD9601E-5AC7-48FD-8F33-50CE11D48C3F}" srcOrd="2" destOrd="0" presId="urn:microsoft.com/office/officeart/2005/8/layout/radial3"/>
    <dgm:cxn modelId="{72EDBACB-466A-43C1-9394-7E6BF756C613}" type="presParOf" srcId="{B780BC18-E07B-49EF-9BF3-7FE3F24CB8D9}" destId="{7260ACE5-48D6-4F91-A87D-974FBB8BF6A1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195A3A-9977-4BBB-83F1-ABAAF7DE3E7B}" type="doc">
      <dgm:prSet loTypeId="urn:microsoft.com/office/officeart/2005/8/layout/radial6" loCatId="cycle" qsTypeId="urn:microsoft.com/office/officeart/2005/8/quickstyle/3d5#1" qsCatId="3D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1A076ED1-A554-4A04-BF14-F4FB6EBD43E0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759BE0E-1545-4254-8DD1-DF364E5B3CEA}" type="parTrans" cxnId="{D98B1C57-3D6D-41F1-9A18-D47A25D63276}">
      <dgm:prSet/>
      <dgm:spPr/>
      <dgm:t>
        <a:bodyPr/>
        <a:lstStyle/>
        <a:p>
          <a:endParaRPr lang="en-US"/>
        </a:p>
      </dgm:t>
    </dgm:pt>
    <dgm:pt modelId="{554105F3-0C35-4172-BBE5-6881A73002AF}" type="sibTrans" cxnId="{D98B1C57-3D6D-41F1-9A18-D47A25D63276}">
      <dgm:prSet/>
      <dgm:spPr/>
      <dgm:t>
        <a:bodyPr/>
        <a:lstStyle/>
        <a:p>
          <a:endParaRPr lang="en-US"/>
        </a:p>
      </dgm:t>
    </dgm:pt>
    <dgm:pt modelId="{F8D73A30-2AA8-428F-9DE1-46EA9EB42E0E}">
      <dgm:prSet phldrT="[Text]"/>
      <dgm:spPr/>
      <dgm:t>
        <a:bodyPr/>
        <a:lstStyle/>
        <a:p>
          <a:r>
            <a:rPr lang="en-US" dirty="0" err="1"/>
            <a:t>সিপিইউ</a:t>
          </a:r>
          <a:r>
            <a:rPr lang="en-US" dirty="0"/>
            <a:t> </a:t>
          </a:r>
          <a:r>
            <a:rPr lang="en-US" dirty="0" err="1"/>
            <a:t>সকেট</a:t>
          </a:r>
          <a:endParaRPr lang="en-US" dirty="0"/>
        </a:p>
      </dgm:t>
    </dgm:pt>
    <dgm:pt modelId="{59186C1F-77C9-4404-BA73-6B171B6BC004}" type="parTrans" cxnId="{744E449C-EC28-4B87-90EE-A682CB9591C5}">
      <dgm:prSet/>
      <dgm:spPr/>
      <dgm:t>
        <a:bodyPr/>
        <a:lstStyle/>
        <a:p>
          <a:endParaRPr lang="en-US"/>
        </a:p>
      </dgm:t>
    </dgm:pt>
    <dgm:pt modelId="{770EFA13-A6C2-4EE8-A10B-E178832268E2}" type="sibTrans" cxnId="{744E449C-EC28-4B87-90EE-A682CB9591C5}">
      <dgm:prSet/>
      <dgm:spPr/>
      <dgm:t>
        <a:bodyPr/>
        <a:lstStyle/>
        <a:p>
          <a:endParaRPr lang="en-US"/>
        </a:p>
      </dgm:t>
    </dgm:pt>
    <dgm:pt modelId="{E0D02303-BEE6-4FC2-9F10-49BA7A302341}">
      <dgm:prSet phldrT="[Text]"/>
      <dgm:spPr/>
      <dgm:t>
        <a:bodyPr/>
        <a:lstStyle/>
        <a:p>
          <a:r>
            <a:rPr lang="en-US" dirty="0"/>
            <a:t>RAM </a:t>
          </a:r>
          <a:r>
            <a:rPr lang="en-US" dirty="0" err="1"/>
            <a:t>স্লট</a:t>
          </a:r>
          <a:endParaRPr lang="en-US" dirty="0"/>
        </a:p>
      </dgm:t>
    </dgm:pt>
    <dgm:pt modelId="{810E6E18-37D9-42E3-A301-E6B31A9C4A61}" type="parTrans" cxnId="{57C7CB7E-0D04-40C2-84DB-DDCC5AB60457}">
      <dgm:prSet/>
      <dgm:spPr/>
      <dgm:t>
        <a:bodyPr/>
        <a:lstStyle/>
        <a:p>
          <a:endParaRPr lang="en-US"/>
        </a:p>
      </dgm:t>
    </dgm:pt>
    <dgm:pt modelId="{BDDE2A50-82C9-40CE-851A-485602DD9569}" type="sibTrans" cxnId="{57C7CB7E-0D04-40C2-84DB-DDCC5AB60457}">
      <dgm:prSet/>
      <dgm:spPr/>
      <dgm:t>
        <a:bodyPr/>
        <a:lstStyle/>
        <a:p>
          <a:endParaRPr lang="en-US"/>
        </a:p>
      </dgm:t>
    </dgm:pt>
    <dgm:pt modelId="{71485EC4-79D7-4BB1-903F-252AD6732B58}">
      <dgm:prSet phldrT="[Text]"/>
      <dgm:spPr/>
      <dgm:t>
        <a:bodyPr/>
        <a:lstStyle/>
        <a:p>
          <a:r>
            <a:rPr lang="en-US" dirty="0" err="1"/>
            <a:t>চিপসেট</a:t>
          </a:r>
          <a:endParaRPr lang="en-US" dirty="0"/>
        </a:p>
      </dgm:t>
    </dgm:pt>
    <dgm:pt modelId="{480AEDC4-EA25-4D14-9F45-FAD27A22C098}" type="parTrans" cxnId="{0BC6CD25-EAFD-4C65-9E14-FBD0C9DFE811}">
      <dgm:prSet/>
      <dgm:spPr/>
      <dgm:t>
        <a:bodyPr/>
        <a:lstStyle/>
        <a:p>
          <a:endParaRPr lang="en-US"/>
        </a:p>
      </dgm:t>
    </dgm:pt>
    <dgm:pt modelId="{CAA4B364-9AA0-4229-8D30-56FCEF6779AF}" type="sibTrans" cxnId="{0BC6CD25-EAFD-4C65-9E14-FBD0C9DFE811}">
      <dgm:prSet/>
      <dgm:spPr/>
      <dgm:t>
        <a:bodyPr/>
        <a:lstStyle/>
        <a:p>
          <a:endParaRPr lang="en-US"/>
        </a:p>
      </dgm:t>
    </dgm:pt>
    <dgm:pt modelId="{0121E62E-FD58-4590-8DDB-93E9D7754687}">
      <dgm:prSet phldrT="[Text]"/>
      <dgm:spPr/>
      <dgm:t>
        <a:bodyPr/>
        <a:lstStyle/>
        <a:p>
          <a:r>
            <a:rPr lang="en-US" dirty="0" err="1"/>
            <a:t>রম</a:t>
          </a:r>
          <a:endParaRPr lang="en-US" dirty="0"/>
        </a:p>
      </dgm:t>
    </dgm:pt>
    <dgm:pt modelId="{F23DCACB-29BF-4171-8E38-AF6A94852D71}" type="parTrans" cxnId="{912E2B2C-2EF9-407B-8619-11913210B5A7}">
      <dgm:prSet/>
      <dgm:spPr/>
      <dgm:t>
        <a:bodyPr/>
        <a:lstStyle/>
        <a:p>
          <a:endParaRPr lang="en-US"/>
        </a:p>
      </dgm:t>
    </dgm:pt>
    <dgm:pt modelId="{FEBA7397-351C-4F6D-BF5B-B159F00A047F}" type="sibTrans" cxnId="{912E2B2C-2EF9-407B-8619-11913210B5A7}">
      <dgm:prSet/>
      <dgm:spPr/>
      <dgm:t>
        <a:bodyPr/>
        <a:lstStyle/>
        <a:p>
          <a:endParaRPr lang="en-US"/>
        </a:p>
      </dgm:t>
    </dgm:pt>
    <dgm:pt modelId="{B2004E1B-7D62-4ECD-8C99-46F98746842F}">
      <dgm:prSet/>
      <dgm:spPr/>
      <dgm:t>
        <a:bodyPr/>
        <a:lstStyle/>
        <a:p>
          <a:r>
            <a:rPr lang="en-US" dirty="0" err="1"/>
            <a:t>পাওয়ার</a:t>
          </a:r>
          <a:r>
            <a:rPr lang="en-US" dirty="0"/>
            <a:t> </a:t>
          </a:r>
          <a:r>
            <a:rPr lang="en-US" dirty="0" err="1"/>
            <a:t>সংযোগ</a:t>
          </a:r>
          <a:r>
            <a:rPr lang="en-US" dirty="0"/>
            <a:t> </a:t>
          </a:r>
          <a:r>
            <a:rPr lang="en-US" dirty="0" err="1"/>
            <a:t>স্লট</a:t>
          </a:r>
          <a:endParaRPr lang="en-US" dirty="0"/>
        </a:p>
      </dgm:t>
    </dgm:pt>
    <dgm:pt modelId="{9BD745F1-58ED-4F10-960B-BAAD3B975249}" type="parTrans" cxnId="{5001B9B3-311D-49D9-B4D4-62DC92238A61}">
      <dgm:prSet/>
      <dgm:spPr/>
      <dgm:t>
        <a:bodyPr/>
        <a:lstStyle/>
        <a:p>
          <a:endParaRPr lang="en-US"/>
        </a:p>
      </dgm:t>
    </dgm:pt>
    <dgm:pt modelId="{5F432952-BC54-4D15-BD6C-006CAF293478}" type="sibTrans" cxnId="{5001B9B3-311D-49D9-B4D4-62DC92238A61}">
      <dgm:prSet/>
      <dgm:spPr/>
      <dgm:t>
        <a:bodyPr/>
        <a:lstStyle/>
        <a:p>
          <a:endParaRPr lang="en-US"/>
        </a:p>
      </dgm:t>
    </dgm:pt>
    <dgm:pt modelId="{FF39C294-3705-4ECB-B900-267FC113C09E}">
      <dgm:prSet/>
      <dgm:spPr/>
      <dgm:t>
        <a:bodyPr/>
        <a:lstStyle/>
        <a:p>
          <a:r>
            <a:rPr lang="en-US" dirty="0" err="1"/>
            <a:t>ক্লক</a:t>
          </a:r>
          <a:r>
            <a:rPr lang="en-US" dirty="0"/>
            <a:t> </a:t>
          </a:r>
          <a:r>
            <a:rPr lang="en-US" dirty="0" err="1"/>
            <a:t>জেনারেটর</a:t>
          </a:r>
          <a:endParaRPr lang="en-US" dirty="0"/>
        </a:p>
      </dgm:t>
    </dgm:pt>
    <dgm:pt modelId="{E555EE4A-89AE-4E63-A72D-07235707C7F5}" type="parTrans" cxnId="{DF9E8C20-22EA-4E64-86DC-1F9480500447}">
      <dgm:prSet/>
      <dgm:spPr/>
      <dgm:t>
        <a:bodyPr/>
        <a:lstStyle/>
        <a:p>
          <a:endParaRPr lang="en-US"/>
        </a:p>
      </dgm:t>
    </dgm:pt>
    <dgm:pt modelId="{A56819CF-DB79-4627-BA7A-D9677A17B7F2}" type="sibTrans" cxnId="{DF9E8C20-22EA-4E64-86DC-1F9480500447}">
      <dgm:prSet/>
      <dgm:spPr/>
      <dgm:t>
        <a:bodyPr/>
        <a:lstStyle/>
        <a:p>
          <a:endParaRPr lang="en-US"/>
        </a:p>
      </dgm:t>
    </dgm:pt>
    <dgm:pt modelId="{B7260B40-B940-421E-88D2-612C1DD97C16}">
      <dgm:prSet/>
      <dgm:spPr/>
      <dgm:t>
        <a:bodyPr/>
        <a:lstStyle/>
        <a:p>
          <a:r>
            <a:rPr lang="en-US" dirty="0" err="1"/>
            <a:t>এক্সপানশন</a:t>
          </a:r>
          <a:r>
            <a:rPr lang="en-US" dirty="0"/>
            <a:t> </a:t>
          </a:r>
          <a:r>
            <a:rPr lang="en-US" dirty="0" err="1"/>
            <a:t>স্লট</a:t>
          </a:r>
          <a:endParaRPr lang="en-US" dirty="0"/>
        </a:p>
      </dgm:t>
    </dgm:pt>
    <dgm:pt modelId="{FE9FB50C-4A9D-4304-88D2-0C8BF24D4A20}" type="parTrans" cxnId="{9B1742BE-DDBA-4E1F-8D83-D25E29A61B41}">
      <dgm:prSet/>
      <dgm:spPr/>
      <dgm:t>
        <a:bodyPr/>
        <a:lstStyle/>
        <a:p>
          <a:endParaRPr lang="en-US"/>
        </a:p>
      </dgm:t>
    </dgm:pt>
    <dgm:pt modelId="{0EC75EF9-5706-4A00-96BD-FF1A37268D56}" type="sibTrans" cxnId="{9B1742BE-DDBA-4E1F-8D83-D25E29A61B41}">
      <dgm:prSet/>
      <dgm:spPr/>
      <dgm:t>
        <a:bodyPr/>
        <a:lstStyle/>
        <a:p>
          <a:endParaRPr lang="en-US"/>
        </a:p>
      </dgm:t>
    </dgm:pt>
    <dgm:pt modelId="{79049AC1-92D6-4C05-BB97-C29FA2417C28}" type="pres">
      <dgm:prSet presAssocID="{DF195A3A-9977-4BBB-83F1-ABAAF7DE3E7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8E9903B-40BA-4692-A64C-13AAA29E57AB}" type="pres">
      <dgm:prSet presAssocID="{1A076ED1-A554-4A04-BF14-F4FB6EBD43E0}" presName="centerShape" presStyleLbl="node0" presStyleIdx="0" presStyleCnt="1"/>
      <dgm:spPr/>
    </dgm:pt>
    <dgm:pt modelId="{DF9C0B06-552D-44F1-A86F-9190ECAC65FB}" type="pres">
      <dgm:prSet presAssocID="{F8D73A30-2AA8-428F-9DE1-46EA9EB42E0E}" presName="node" presStyleLbl="node1" presStyleIdx="0" presStyleCnt="7">
        <dgm:presLayoutVars>
          <dgm:bulletEnabled val="1"/>
        </dgm:presLayoutVars>
      </dgm:prSet>
      <dgm:spPr/>
    </dgm:pt>
    <dgm:pt modelId="{1D5D2873-6346-4BE2-B0FE-A7BE16CEA576}" type="pres">
      <dgm:prSet presAssocID="{F8D73A30-2AA8-428F-9DE1-46EA9EB42E0E}" presName="dummy" presStyleCnt="0"/>
      <dgm:spPr/>
    </dgm:pt>
    <dgm:pt modelId="{8D43AB12-2A40-4819-A4ED-98ED73C967AA}" type="pres">
      <dgm:prSet presAssocID="{770EFA13-A6C2-4EE8-A10B-E178832268E2}" presName="sibTrans" presStyleLbl="sibTrans2D1" presStyleIdx="0" presStyleCnt="7"/>
      <dgm:spPr/>
    </dgm:pt>
    <dgm:pt modelId="{26846024-8C99-4EE3-8AF6-E7A322D80356}" type="pres">
      <dgm:prSet presAssocID="{E0D02303-BEE6-4FC2-9F10-49BA7A302341}" presName="node" presStyleLbl="node1" presStyleIdx="1" presStyleCnt="7">
        <dgm:presLayoutVars>
          <dgm:bulletEnabled val="1"/>
        </dgm:presLayoutVars>
      </dgm:prSet>
      <dgm:spPr/>
    </dgm:pt>
    <dgm:pt modelId="{0CA0BE60-BD2E-4D75-8DC2-84CE6BF6EC6F}" type="pres">
      <dgm:prSet presAssocID="{E0D02303-BEE6-4FC2-9F10-49BA7A302341}" presName="dummy" presStyleCnt="0"/>
      <dgm:spPr/>
    </dgm:pt>
    <dgm:pt modelId="{3FC7DC8E-74B2-477E-A844-531DBD8A1731}" type="pres">
      <dgm:prSet presAssocID="{BDDE2A50-82C9-40CE-851A-485602DD9569}" presName="sibTrans" presStyleLbl="sibTrans2D1" presStyleIdx="1" presStyleCnt="7"/>
      <dgm:spPr/>
    </dgm:pt>
    <dgm:pt modelId="{B2EDDD9B-2820-48A8-9E3E-2E99C3942FA8}" type="pres">
      <dgm:prSet presAssocID="{71485EC4-79D7-4BB1-903F-252AD6732B58}" presName="node" presStyleLbl="node1" presStyleIdx="2" presStyleCnt="7">
        <dgm:presLayoutVars>
          <dgm:bulletEnabled val="1"/>
        </dgm:presLayoutVars>
      </dgm:prSet>
      <dgm:spPr/>
    </dgm:pt>
    <dgm:pt modelId="{2FD03744-4BEB-4FEA-A854-9831C1D42F97}" type="pres">
      <dgm:prSet presAssocID="{71485EC4-79D7-4BB1-903F-252AD6732B58}" presName="dummy" presStyleCnt="0"/>
      <dgm:spPr/>
    </dgm:pt>
    <dgm:pt modelId="{0D87AB32-3363-4B77-BF54-FDD92E61BFC2}" type="pres">
      <dgm:prSet presAssocID="{CAA4B364-9AA0-4229-8D30-56FCEF6779AF}" presName="sibTrans" presStyleLbl="sibTrans2D1" presStyleIdx="2" presStyleCnt="7"/>
      <dgm:spPr/>
    </dgm:pt>
    <dgm:pt modelId="{84AE5420-366F-4D49-8527-B4D5560C0FB3}" type="pres">
      <dgm:prSet presAssocID="{0121E62E-FD58-4590-8DDB-93E9D7754687}" presName="node" presStyleLbl="node1" presStyleIdx="3" presStyleCnt="7">
        <dgm:presLayoutVars>
          <dgm:bulletEnabled val="1"/>
        </dgm:presLayoutVars>
      </dgm:prSet>
      <dgm:spPr/>
    </dgm:pt>
    <dgm:pt modelId="{CB47588B-129F-40E3-9B2F-0CC347A6D37D}" type="pres">
      <dgm:prSet presAssocID="{0121E62E-FD58-4590-8DDB-93E9D7754687}" presName="dummy" presStyleCnt="0"/>
      <dgm:spPr/>
    </dgm:pt>
    <dgm:pt modelId="{39AB9383-82F5-4814-9166-F6588AB2813D}" type="pres">
      <dgm:prSet presAssocID="{FEBA7397-351C-4F6D-BF5B-B159F00A047F}" presName="sibTrans" presStyleLbl="sibTrans2D1" presStyleIdx="3" presStyleCnt="7"/>
      <dgm:spPr/>
    </dgm:pt>
    <dgm:pt modelId="{EB7FCCB1-DB41-4C46-B9B7-03038FE1BCCA}" type="pres">
      <dgm:prSet presAssocID="{FF39C294-3705-4ECB-B900-267FC113C09E}" presName="node" presStyleLbl="node1" presStyleIdx="4" presStyleCnt="7">
        <dgm:presLayoutVars>
          <dgm:bulletEnabled val="1"/>
        </dgm:presLayoutVars>
      </dgm:prSet>
      <dgm:spPr/>
    </dgm:pt>
    <dgm:pt modelId="{6786718D-E547-4B5B-95A4-8B65EDAEF112}" type="pres">
      <dgm:prSet presAssocID="{FF39C294-3705-4ECB-B900-267FC113C09E}" presName="dummy" presStyleCnt="0"/>
      <dgm:spPr/>
    </dgm:pt>
    <dgm:pt modelId="{FB30A9F7-24F2-4A73-A198-EDFA8BF5564C}" type="pres">
      <dgm:prSet presAssocID="{A56819CF-DB79-4627-BA7A-D9677A17B7F2}" presName="sibTrans" presStyleLbl="sibTrans2D1" presStyleIdx="4" presStyleCnt="7"/>
      <dgm:spPr/>
    </dgm:pt>
    <dgm:pt modelId="{8ED8CC2D-BD5B-4265-815A-18095B707F76}" type="pres">
      <dgm:prSet presAssocID="{B7260B40-B940-421E-88D2-612C1DD97C16}" presName="node" presStyleLbl="node1" presStyleIdx="5" presStyleCnt="7">
        <dgm:presLayoutVars>
          <dgm:bulletEnabled val="1"/>
        </dgm:presLayoutVars>
      </dgm:prSet>
      <dgm:spPr/>
    </dgm:pt>
    <dgm:pt modelId="{A099ED61-5E02-4AD7-9271-1469013CC052}" type="pres">
      <dgm:prSet presAssocID="{B7260B40-B940-421E-88D2-612C1DD97C16}" presName="dummy" presStyleCnt="0"/>
      <dgm:spPr/>
    </dgm:pt>
    <dgm:pt modelId="{48505BBF-37B9-480A-8F2A-586C0A51B1DD}" type="pres">
      <dgm:prSet presAssocID="{0EC75EF9-5706-4A00-96BD-FF1A37268D56}" presName="sibTrans" presStyleLbl="sibTrans2D1" presStyleIdx="5" presStyleCnt="7"/>
      <dgm:spPr/>
    </dgm:pt>
    <dgm:pt modelId="{D81A3828-6F07-46C7-A264-FD18A9F1A6FA}" type="pres">
      <dgm:prSet presAssocID="{B2004E1B-7D62-4ECD-8C99-46F98746842F}" presName="node" presStyleLbl="node1" presStyleIdx="6" presStyleCnt="7">
        <dgm:presLayoutVars>
          <dgm:bulletEnabled val="1"/>
        </dgm:presLayoutVars>
      </dgm:prSet>
      <dgm:spPr/>
    </dgm:pt>
    <dgm:pt modelId="{736C29F3-2F45-4B05-94D4-BE29B01F2A65}" type="pres">
      <dgm:prSet presAssocID="{B2004E1B-7D62-4ECD-8C99-46F98746842F}" presName="dummy" presStyleCnt="0"/>
      <dgm:spPr/>
    </dgm:pt>
    <dgm:pt modelId="{E42AF8A7-A7A1-478B-A270-BBDE243C716A}" type="pres">
      <dgm:prSet presAssocID="{5F432952-BC54-4D15-BD6C-006CAF293478}" presName="sibTrans" presStyleLbl="sibTrans2D1" presStyleIdx="6" presStyleCnt="7"/>
      <dgm:spPr/>
    </dgm:pt>
  </dgm:ptLst>
  <dgm:cxnLst>
    <dgm:cxn modelId="{AD371300-BC9B-4BE7-BB21-BCDA81364CCE}" type="presOf" srcId="{B7260B40-B940-421E-88D2-612C1DD97C16}" destId="{8ED8CC2D-BD5B-4265-815A-18095B707F76}" srcOrd="0" destOrd="0" presId="urn:microsoft.com/office/officeart/2005/8/layout/radial6"/>
    <dgm:cxn modelId="{46B1251D-38BB-4F35-8532-CE4C6EF2F3FF}" type="presOf" srcId="{0EC75EF9-5706-4A00-96BD-FF1A37268D56}" destId="{48505BBF-37B9-480A-8F2A-586C0A51B1DD}" srcOrd="0" destOrd="0" presId="urn:microsoft.com/office/officeart/2005/8/layout/radial6"/>
    <dgm:cxn modelId="{DF9E8C20-22EA-4E64-86DC-1F9480500447}" srcId="{1A076ED1-A554-4A04-BF14-F4FB6EBD43E0}" destId="{FF39C294-3705-4ECB-B900-267FC113C09E}" srcOrd="4" destOrd="0" parTransId="{E555EE4A-89AE-4E63-A72D-07235707C7F5}" sibTransId="{A56819CF-DB79-4627-BA7A-D9677A17B7F2}"/>
    <dgm:cxn modelId="{0BC6CD25-EAFD-4C65-9E14-FBD0C9DFE811}" srcId="{1A076ED1-A554-4A04-BF14-F4FB6EBD43E0}" destId="{71485EC4-79D7-4BB1-903F-252AD6732B58}" srcOrd="2" destOrd="0" parTransId="{480AEDC4-EA25-4D14-9F45-FAD27A22C098}" sibTransId="{CAA4B364-9AA0-4229-8D30-56FCEF6779AF}"/>
    <dgm:cxn modelId="{912E2B2C-2EF9-407B-8619-11913210B5A7}" srcId="{1A076ED1-A554-4A04-BF14-F4FB6EBD43E0}" destId="{0121E62E-FD58-4590-8DDB-93E9D7754687}" srcOrd="3" destOrd="0" parTransId="{F23DCACB-29BF-4171-8E38-AF6A94852D71}" sibTransId="{FEBA7397-351C-4F6D-BF5B-B159F00A047F}"/>
    <dgm:cxn modelId="{5E44313C-3BED-42A3-B62A-FE9DDC06DEDE}" type="presOf" srcId="{B2004E1B-7D62-4ECD-8C99-46F98746842F}" destId="{D81A3828-6F07-46C7-A264-FD18A9F1A6FA}" srcOrd="0" destOrd="0" presId="urn:microsoft.com/office/officeart/2005/8/layout/radial6"/>
    <dgm:cxn modelId="{D98B1C57-3D6D-41F1-9A18-D47A25D63276}" srcId="{DF195A3A-9977-4BBB-83F1-ABAAF7DE3E7B}" destId="{1A076ED1-A554-4A04-BF14-F4FB6EBD43E0}" srcOrd="0" destOrd="0" parTransId="{4759BE0E-1545-4254-8DD1-DF364E5B3CEA}" sibTransId="{554105F3-0C35-4172-BBE5-6881A73002AF}"/>
    <dgm:cxn modelId="{57C7CB7E-0D04-40C2-84DB-DDCC5AB60457}" srcId="{1A076ED1-A554-4A04-BF14-F4FB6EBD43E0}" destId="{E0D02303-BEE6-4FC2-9F10-49BA7A302341}" srcOrd="1" destOrd="0" parTransId="{810E6E18-37D9-42E3-A301-E6B31A9C4A61}" sibTransId="{BDDE2A50-82C9-40CE-851A-485602DD9569}"/>
    <dgm:cxn modelId="{29C3CA8D-9ACA-4A5F-92AD-70CBA0A6F971}" type="presOf" srcId="{FEBA7397-351C-4F6D-BF5B-B159F00A047F}" destId="{39AB9383-82F5-4814-9166-F6588AB2813D}" srcOrd="0" destOrd="0" presId="urn:microsoft.com/office/officeart/2005/8/layout/radial6"/>
    <dgm:cxn modelId="{E8CA3191-7276-40EC-8B97-2E1883B55AC1}" type="presOf" srcId="{A56819CF-DB79-4627-BA7A-D9677A17B7F2}" destId="{FB30A9F7-24F2-4A73-A198-EDFA8BF5564C}" srcOrd="0" destOrd="0" presId="urn:microsoft.com/office/officeart/2005/8/layout/radial6"/>
    <dgm:cxn modelId="{C2AF1194-7546-465C-B515-3C68C40C5E1E}" type="presOf" srcId="{BDDE2A50-82C9-40CE-851A-485602DD9569}" destId="{3FC7DC8E-74B2-477E-A844-531DBD8A1731}" srcOrd="0" destOrd="0" presId="urn:microsoft.com/office/officeart/2005/8/layout/radial6"/>
    <dgm:cxn modelId="{744E449C-EC28-4B87-90EE-A682CB9591C5}" srcId="{1A076ED1-A554-4A04-BF14-F4FB6EBD43E0}" destId="{F8D73A30-2AA8-428F-9DE1-46EA9EB42E0E}" srcOrd="0" destOrd="0" parTransId="{59186C1F-77C9-4404-BA73-6B171B6BC004}" sibTransId="{770EFA13-A6C2-4EE8-A10B-E178832268E2}"/>
    <dgm:cxn modelId="{E8CC2D9F-1AB1-4ED3-A6E0-35D75AD40C23}" type="presOf" srcId="{DF195A3A-9977-4BBB-83F1-ABAAF7DE3E7B}" destId="{79049AC1-92D6-4C05-BB97-C29FA2417C28}" srcOrd="0" destOrd="0" presId="urn:microsoft.com/office/officeart/2005/8/layout/radial6"/>
    <dgm:cxn modelId="{5001B9B3-311D-49D9-B4D4-62DC92238A61}" srcId="{1A076ED1-A554-4A04-BF14-F4FB6EBD43E0}" destId="{B2004E1B-7D62-4ECD-8C99-46F98746842F}" srcOrd="6" destOrd="0" parTransId="{9BD745F1-58ED-4F10-960B-BAAD3B975249}" sibTransId="{5F432952-BC54-4D15-BD6C-006CAF293478}"/>
    <dgm:cxn modelId="{B1CD2EB5-9E90-46C3-9E54-E038DC2A1543}" type="presOf" srcId="{F8D73A30-2AA8-428F-9DE1-46EA9EB42E0E}" destId="{DF9C0B06-552D-44F1-A86F-9190ECAC65FB}" srcOrd="0" destOrd="0" presId="urn:microsoft.com/office/officeart/2005/8/layout/radial6"/>
    <dgm:cxn modelId="{E30B30BA-F624-454D-9D84-36A11C1B199E}" type="presOf" srcId="{1A076ED1-A554-4A04-BF14-F4FB6EBD43E0}" destId="{78E9903B-40BA-4692-A64C-13AAA29E57AB}" srcOrd="0" destOrd="0" presId="urn:microsoft.com/office/officeart/2005/8/layout/radial6"/>
    <dgm:cxn modelId="{6789FFBA-3C1A-4398-9777-542D13C660BC}" type="presOf" srcId="{E0D02303-BEE6-4FC2-9F10-49BA7A302341}" destId="{26846024-8C99-4EE3-8AF6-E7A322D80356}" srcOrd="0" destOrd="0" presId="urn:microsoft.com/office/officeart/2005/8/layout/radial6"/>
    <dgm:cxn modelId="{9B1742BE-DDBA-4E1F-8D83-D25E29A61B41}" srcId="{1A076ED1-A554-4A04-BF14-F4FB6EBD43E0}" destId="{B7260B40-B940-421E-88D2-612C1DD97C16}" srcOrd="5" destOrd="0" parTransId="{FE9FB50C-4A9D-4304-88D2-0C8BF24D4A20}" sibTransId="{0EC75EF9-5706-4A00-96BD-FF1A37268D56}"/>
    <dgm:cxn modelId="{8CE19BD6-E082-417A-99A4-42EDD6C1EFF7}" type="presOf" srcId="{5F432952-BC54-4D15-BD6C-006CAF293478}" destId="{E42AF8A7-A7A1-478B-A270-BBDE243C716A}" srcOrd="0" destOrd="0" presId="urn:microsoft.com/office/officeart/2005/8/layout/radial6"/>
    <dgm:cxn modelId="{B15E1DDD-D9B2-42F8-892F-3B184D5D200B}" type="presOf" srcId="{71485EC4-79D7-4BB1-903F-252AD6732B58}" destId="{B2EDDD9B-2820-48A8-9E3E-2E99C3942FA8}" srcOrd="0" destOrd="0" presId="urn:microsoft.com/office/officeart/2005/8/layout/radial6"/>
    <dgm:cxn modelId="{6D6936EC-8440-406A-97CD-85ECB5D31D30}" type="presOf" srcId="{FF39C294-3705-4ECB-B900-267FC113C09E}" destId="{EB7FCCB1-DB41-4C46-B9B7-03038FE1BCCA}" srcOrd="0" destOrd="0" presId="urn:microsoft.com/office/officeart/2005/8/layout/radial6"/>
    <dgm:cxn modelId="{F43862EC-4D64-4C9F-8CC5-4DE6EFA8FCD2}" type="presOf" srcId="{770EFA13-A6C2-4EE8-A10B-E178832268E2}" destId="{8D43AB12-2A40-4819-A4ED-98ED73C967AA}" srcOrd="0" destOrd="0" presId="urn:microsoft.com/office/officeart/2005/8/layout/radial6"/>
    <dgm:cxn modelId="{A50C47F7-F3DA-4F93-A509-62195BC54B8B}" type="presOf" srcId="{0121E62E-FD58-4590-8DDB-93E9D7754687}" destId="{84AE5420-366F-4D49-8527-B4D5560C0FB3}" srcOrd="0" destOrd="0" presId="urn:microsoft.com/office/officeart/2005/8/layout/radial6"/>
    <dgm:cxn modelId="{D22BAFF7-00BE-45DB-A08D-D42A7364C1BE}" type="presOf" srcId="{CAA4B364-9AA0-4229-8D30-56FCEF6779AF}" destId="{0D87AB32-3363-4B77-BF54-FDD92E61BFC2}" srcOrd="0" destOrd="0" presId="urn:microsoft.com/office/officeart/2005/8/layout/radial6"/>
    <dgm:cxn modelId="{DBCE9818-7BE1-4393-8282-A94B457FF71D}" type="presParOf" srcId="{79049AC1-92D6-4C05-BB97-C29FA2417C28}" destId="{78E9903B-40BA-4692-A64C-13AAA29E57AB}" srcOrd="0" destOrd="0" presId="urn:microsoft.com/office/officeart/2005/8/layout/radial6"/>
    <dgm:cxn modelId="{8EAE7DA2-C3D0-4EE8-A745-669D82C70471}" type="presParOf" srcId="{79049AC1-92D6-4C05-BB97-C29FA2417C28}" destId="{DF9C0B06-552D-44F1-A86F-9190ECAC65FB}" srcOrd="1" destOrd="0" presId="urn:microsoft.com/office/officeart/2005/8/layout/radial6"/>
    <dgm:cxn modelId="{80A5ECEE-EC6C-4822-8E4D-7A6FDD62F7A9}" type="presParOf" srcId="{79049AC1-92D6-4C05-BB97-C29FA2417C28}" destId="{1D5D2873-6346-4BE2-B0FE-A7BE16CEA576}" srcOrd="2" destOrd="0" presId="urn:microsoft.com/office/officeart/2005/8/layout/radial6"/>
    <dgm:cxn modelId="{548C60FC-E469-46F7-8FB6-53B490DD802B}" type="presParOf" srcId="{79049AC1-92D6-4C05-BB97-C29FA2417C28}" destId="{8D43AB12-2A40-4819-A4ED-98ED73C967AA}" srcOrd="3" destOrd="0" presId="urn:microsoft.com/office/officeart/2005/8/layout/radial6"/>
    <dgm:cxn modelId="{582D2E4C-D401-4857-A71E-99D78FC4200B}" type="presParOf" srcId="{79049AC1-92D6-4C05-BB97-C29FA2417C28}" destId="{26846024-8C99-4EE3-8AF6-E7A322D80356}" srcOrd="4" destOrd="0" presId="urn:microsoft.com/office/officeart/2005/8/layout/radial6"/>
    <dgm:cxn modelId="{CEC58327-8158-451D-B4E1-D8058D6A130F}" type="presParOf" srcId="{79049AC1-92D6-4C05-BB97-C29FA2417C28}" destId="{0CA0BE60-BD2E-4D75-8DC2-84CE6BF6EC6F}" srcOrd="5" destOrd="0" presId="urn:microsoft.com/office/officeart/2005/8/layout/radial6"/>
    <dgm:cxn modelId="{D382FE03-6D05-40B2-9DB0-D84C3F4806C9}" type="presParOf" srcId="{79049AC1-92D6-4C05-BB97-C29FA2417C28}" destId="{3FC7DC8E-74B2-477E-A844-531DBD8A1731}" srcOrd="6" destOrd="0" presId="urn:microsoft.com/office/officeart/2005/8/layout/radial6"/>
    <dgm:cxn modelId="{802E41E8-80B8-4478-805E-19DCACAB5C75}" type="presParOf" srcId="{79049AC1-92D6-4C05-BB97-C29FA2417C28}" destId="{B2EDDD9B-2820-48A8-9E3E-2E99C3942FA8}" srcOrd="7" destOrd="0" presId="urn:microsoft.com/office/officeart/2005/8/layout/radial6"/>
    <dgm:cxn modelId="{4937B2CE-2100-4123-B434-F293F028FACF}" type="presParOf" srcId="{79049AC1-92D6-4C05-BB97-C29FA2417C28}" destId="{2FD03744-4BEB-4FEA-A854-9831C1D42F97}" srcOrd="8" destOrd="0" presId="urn:microsoft.com/office/officeart/2005/8/layout/radial6"/>
    <dgm:cxn modelId="{D325C378-7F92-49F0-8A2B-EEA8EE46C6FE}" type="presParOf" srcId="{79049AC1-92D6-4C05-BB97-C29FA2417C28}" destId="{0D87AB32-3363-4B77-BF54-FDD92E61BFC2}" srcOrd="9" destOrd="0" presId="urn:microsoft.com/office/officeart/2005/8/layout/radial6"/>
    <dgm:cxn modelId="{90FD24C0-2173-4C86-9710-B5186990EFFC}" type="presParOf" srcId="{79049AC1-92D6-4C05-BB97-C29FA2417C28}" destId="{84AE5420-366F-4D49-8527-B4D5560C0FB3}" srcOrd="10" destOrd="0" presId="urn:microsoft.com/office/officeart/2005/8/layout/radial6"/>
    <dgm:cxn modelId="{890BB5B6-1FE7-49C5-B0F8-8E1EAB4EA87E}" type="presParOf" srcId="{79049AC1-92D6-4C05-BB97-C29FA2417C28}" destId="{CB47588B-129F-40E3-9B2F-0CC347A6D37D}" srcOrd="11" destOrd="0" presId="urn:microsoft.com/office/officeart/2005/8/layout/radial6"/>
    <dgm:cxn modelId="{93C95BBD-714C-4D4A-B112-7127248860BB}" type="presParOf" srcId="{79049AC1-92D6-4C05-BB97-C29FA2417C28}" destId="{39AB9383-82F5-4814-9166-F6588AB2813D}" srcOrd="12" destOrd="0" presId="urn:microsoft.com/office/officeart/2005/8/layout/radial6"/>
    <dgm:cxn modelId="{66741375-5852-4A6E-8F9E-8B895D0C4356}" type="presParOf" srcId="{79049AC1-92D6-4C05-BB97-C29FA2417C28}" destId="{EB7FCCB1-DB41-4C46-B9B7-03038FE1BCCA}" srcOrd="13" destOrd="0" presId="urn:microsoft.com/office/officeart/2005/8/layout/radial6"/>
    <dgm:cxn modelId="{513DBA19-6B36-4561-B9CD-33817023D613}" type="presParOf" srcId="{79049AC1-92D6-4C05-BB97-C29FA2417C28}" destId="{6786718D-E547-4B5B-95A4-8B65EDAEF112}" srcOrd="14" destOrd="0" presId="urn:microsoft.com/office/officeart/2005/8/layout/radial6"/>
    <dgm:cxn modelId="{66243324-5A1E-4CAE-B517-41C4B127CA38}" type="presParOf" srcId="{79049AC1-92D6-4C05-BB97-C29FA2417C28}" destId="{FB30A9F7-24F2-4A73-A198-EDFA8BF5564C}" srcOrd="15" destOrd="0" presId="urn:microsoft.com/office/officeart/2005/8/layout/radial6"/>
    <dgm:cxn modelId="{D8ED9B7C-2B53-46FC-86DF-6CCCB416EC27}" type="presParOf" srcId="{79049AC1-92D6-4C05-BB97-C29FA2417C28}" destId="{8ED8CC2D-BD5B-4265-815A-18095B707F76}" srcOrd="16" destOrd="0" presId="urn:microsoft.com/office/officeart/2005/8/layout/radial6"/>
    <dgm:cxn modelId="{4BF91A34-DFE0-4857-BCE1-339851EA0C01}" type="presParOf" srcId="{79049AC1-92D6-4C05-BB97-C29FA2417C28}" destId="{A099ED61-5E02-4AD7-9271-1469013CC052}" srcOrd="17" destOrd="0" presId="urn:microsoft.com/office/officeart/2005/8/layout/radial6"/>
    <dgm:cxn modelId="{642F87C8-A528-43C5-8559-308C9CE8F486}" type="presParOf" srcId="{79049AC1-92D6-4C05-BB97-C29FA2417C28}" destId="{48505BBF-37B9-480A-8F2A-586C0A51B1DD}" srcOrd="18" destOrd="0" presId="urn:microsoft.com/office/officeart/2005/8/layout/radial6"/>
    <dgm:cxn modelId="{C5521CE8-063A-4290-BDAA-9E410320392E}" type="presParOf" srcId="{79049AC1-92D6-4C05-BB97-C29FA2417C28}" destId="{D81A3828-6F07-46C7-A264-FD18A9F1A6FA}" srcOrd="19" destOrd="0" presId="urn:microsoft.com/office/officeart/2005/8/layout/radial6"/>
    <dgm:cxn modelId="{BA9AA7C0-147B-43D6-8139-85069CC57BD6}" type="presParOf" srcId="{79049AC1-92D6-4C05-BB97-C29FA2417C28}" destId="{736C29F3-2F45-4B05-94D4-BE29B01F2A65}" srcOrd="20" destOrd="0" presId="urn:microsoft.com/office/officeart/2005/8/layout/radial6"/>
    <dgm:cxn modelId="{4DF5C382-A355-4D53-958E-342B9DD8C80C}" type="presParOf" srcId="{79049AC1-92D6-4C05-BB97-C29FA2417C28}" destId="{E42AF8A7-A7A1-478B-A270-BBDE243C716A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8A3B74-FF89-45E7-93BF-8421DF0C0922}" type="doc">
      <dgm:prSet loTypeId="urn:microsoft.com/office/officeart/2005/8/layout/vProcess5" loCatId="process" qsTypeId="urn:microsoft.com/office/officeart/2005/8/quickstyle/simple2#3" qsCatId="simple" csTypeId="urn:microsoft.com/office/officeart/2005/8/colors/accent2_2#4" csCatId="accent2"/>
      <dgm:spPr/>
      <dgm:t>
        <a:bodyPr/>
        <a:lstStyle/>
        <a:p>
          <a:endParaRPr lang="en-US"/>
        </a:p>
      </dgm:t>
    </dgm:pt>
    <dgm:pt modelId="{83DD5C53-6AB1-4F91-8C6E-6FD1E758E84F}">
      <dgm:prSet/>
      <dgm:spPr/>
      <dgm:t>
        <a:bodyPr/>
        <a:lstStyle/>
        <a:p>
          <a:r>
            <a:rPr lang="en-US" b="1" dirty="0" err="1"/>
            <a:t>সবাইকে</a:t>
          </a:r>
          <a:r>
            <a:rPr lang="en-US" b="1" dirty="0"/>
            <a:t> </a:t>
          </a:r>
          <a:endParaRPr lang="en-US" dirty="0"/>
        </a:p>
      </dgm:t>
    </dgm:pt>
    <dgm:pt modelId="{CB020869-0D84-4B51-902E-32F84683530C}" type="parTrans" cxnId="{072397A3-22DC-4459-8E01-178CF74A6915}">
      <dgm:prSet/>
      <dgm:spPr/>
      <dgm:t>
        <a:bodyPr/>
        <a:lstStyle/>
        <a:p>
          <a:endParaRPr lang="en-US"/>
        </a:p>
      </dgm:t>
    </dgm:pt>
    <dgm:pt modelId="{97B162A1-381C-4F86-9CFC-9601FA285004}" type="sibTrans" cxnId="{072397A3-22DC-4459-8E01-178CF74A6915}">
      <dgm:prSet/>
      <dgm:spPr/>
      <dgm:t>
        <a:bodyPr/>
        <a:lstStyle/>
        <a:p>
          <a:endParaRPr lang="en-US"/>
        </a:p>
      </dgm:t>
    </dgm:pt>
    <dgm:pt modelId="{49E62C25-51EE-4839-BED9-4C70DCD5D145}">
      <dgm:prSet/>
      <dgm:spPr/>
      <dgm:t>
        <a:bodyPr/>
        <a:lstStyle/>
        <a:p>
          <a:r>
            <a:rPr lang="en-US" b="1"/>
            <a:t>ধন্যবাদ</a:t>
          </a:r>
          <a:endParaRPr lang="en-US"/>
        </a:p>
      </dgm:t>
    </dgm:pt>
    <dgm:pt modelId="{3306EB07-6CB6-47E2-8026-8D98253E98DC}" type="parTrans" cxnId="{CAA96780-82A0-4620-B1D0-39AB91237D76}">
      <dgm:prSet/>
      <dgm:spPr/>
      <dgm:t>
        <a:bodyPr/>
        <a:lstStyle/>
        <a:p>
          <a:endParaRPr lang="en-US"/>
        </a:p>
      </dgm:t>
    </dgm:pt>
    <dgm:pt modelId="{9EFB87BE-FD3D-4464-AD8D-548D873BC351}" type="sibTrans" cxnId="{CAA96780-82A0-4620-B1D0-39AB91237D76}">
      <dgm:prSet/>
      <dgm:spPr/>
      <dgm:t>
        <a:bodyPr/>
        <a:lstStyle/>
        <a:p>
          <a:endParaRPr lang="en-US"/>
        </a:p>
      </dgm:t>
    </dgm:pt>
    <dgm:pt modelId="{5847E459-A1D0-4912-879C-DA87379FCEEC}" type="pres">
      <dgm:prSet presAssocID="{1E8A3B74-FF89-45E7-93BF-8421DF0C0922}" presName="outerComposite" presStyleCnt="0">
        <dgm:presLayoutVars>
          <dgm:chMax val="5"/>
          <dgm:dir/>
          <dgm:resizeHandles val="exact"/>
        </dgm:presLayoutVars>
      </dgm:prSet>
      <dgm:spPr/>
    </dgm:pt>
    <dgm:pt modelId="{A2121BD3-B731-461E-9C05-FD958A96DCB4}" type="pres">
      <dgm:prSet presAssocID="{1E8A3B74-FF89-45E7-93BF-8421DF0C0922}" presName="dummyMaxCanvas" presStyleCnt="0">
        <dgm:presLayoutVars/>
      </dgm:prSet>
      <dgm:spPr/>
    </dgm:pt>
    <dgm:pt modelId="{1E97F3C0-B18C-4A95-877F-AE17C8DA7785}" type="pres">
      <dgm:prSet presAssocID="{1E8A3B74-FF89-45E7-93BF-8421DF0C0922}" presName="TwoNodes_1" presStyleLbl="node1" presStyleIdx="0" presStyleCnt="2">
        <dgm:presLayoutVars>
          <dgm:bulletEnabled val="1"/>
        </dgm:presLayoutVars>
      </dgm:prSet>
      <dgm:spPr/>
    </dgm:pt>
    <dgm:pt modelId="{28952CFF-1FDA-43C7-9B0D-F785C8C1DA10}" type="pres">
      <dgm:prSet presAssocID="{1E8A3B74-FF89-45E7-93BF-8421DF0C0922}" presName="TwoNodes_2" presStyleLbl="node1" presStyleIdx="1" presStyleCnt="2">
        <dgm:presLayoutVars>
          <dgm:bulletEnabled val="1"/>
        </dgm:presLayoutVars>
      </dgm:prSet>
      <dgm:spPr/>
    </dgm:pt>
    <dgm:pt modelId="{203536A0-ABC6-432F-AB81-4A7BB27DFE1F}" type="pres">
      <dgm:prSet presAssocID="{1E8A3B74-FF89-45E7-93BF-8421DF0C0922}" presName="TwoConn_1-2" presStyleLbl="fgAccFollowNode1" presStyleIdx="0" presStyleCnt="1">
        <dgm:presLayoutVars>
          <dgm:bulletEnabled val="1"/>
        </dgm:presLayoutVars>
      </dgm:prSet>
      <dgm:spPr/>
    </dgm:pt>
    <dgm:pt modelId="{0B50428B-494B-4A4E-AE94-A353A4D02BBA}" type="pres">
      <dgm:prSet presAssocID="{1E8A3B74-FF89-45E7-93BF-8421DF0C0922}" presName="TwoNodes_1_text" presStyleLbl="node1" presStyleIdx="1" presStyleCnt="2">
        <dgm:presLayoutVars>
          <dgm:bulletEnabled val="1"/>
        </dgm:presLayoutVars>
      </dgm:prSet>
      <dgm:spPr/>
    </dgm:pt>
    <dgm:pt modelId="{76C46371-DCD8-4923-A142-87428ABA78F7}" type="pres">
      <dgm:prSet presAssocID="{1E8A3B74-FF89-45E7-93BF-8421DF0C0922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7835227-8599-4CC1-AB96-A4C28136385A}" type="presOf" srcId="{97B162A1-381C-4F86-9CFC-9601FA285004}" destId="{203536A0-ABC6-432F-AB81-4A7BB27DFE1F}" srcOrd="0" destOrd="0" presId="urn:microsoft.com/office/officeart/2005/8/layout/vProcess5"/>
    <dgm:cxn modelId="{2F73FC2E-92F8-4430-8473-530527CCFFAE}" type="presOf" srcId="{1E8A3B74-FF89-45E7-93BF-8421DF0C0922}" destId="{5847E459-A1D0-4912-879C-DA87379FCEEC}" srcOrd="0" destOrd="0" presId="urn:microsoft.com/office/officeart/2005/8/layout/vProcess5"/>
    <dgm:cxn modelId="{CAA96780-82A0-4620-B1D0-39AB91237D76}" srcId="{1E8A3B74-FF89-45E7-93BF-8421DF0C0922}" destId="{49E62C25-51EE-4839-BED9-4C70DCD5D145}" srcOrd="1" destOrd="0" parTransId="{3306EB07-6CB6-47E2-8026-8D98253E98DC}" sibTransId="{9EFB87BE-FD3D-4464-AD8D-548D873BC351}"/>
    <dgm:cxn modelId="{072397A3-22DC-4459-8E01-178CF74A6915}" srcId="{1E8A3B74-FF89-45E7-93BF-8421DF0C0922}" destId="{83DD5C53-6AB1-4F91-8C6E-6FD1E758E84F}" srcOrd="0" destOrd="0" parTransId="{CB020869-0D84-4B51-902E-32F84683530C}" sibTransId="{97B162A1-381C-4F86-9CFC-9601FA285004}"/>
    <dgm:cxn modelId="{9784F6B2-C998-4E2E-8F89-BC4797C4241C}" type="presOf" srcId="{49E62C25-51EE-4839-BED9-4C70DCD5D145}" destId="{28952CFF-1FDA-43C7-9B0D-F785C8C1DA10}" srcOrd="0" destOrd="0" presId="urn:microsoft.com/office/officeart/2005/8/layout/vProcess5"/>
    <dgm:cxn modelId="{EC91A9E4-D012-4D62-A371-26429EC3BBBC}" type="presOf" srcId="{83DD5C53-6AB1-4F91-8C6E-6FD1E758E84F}" destId="{1E97F3C0-B18C-4A95-877F-AE17C8DA7785}" srcOrd="0" destOrd="0" presId="urn:microsoft.com/office/officeart/2005/8/layout/vProcess5"/>
    <dgm:cxn modelId="{02A9E7F2-E6B5-4224-A765-081E844A613D}" type="presOf" srcId="{49E62C25-51EE-4839-BED9-4C70DCD5D145}" destId="{76C46371-DCD8-4923-A142-87428ABA78F7}" srcOrd="1" destOrd="0" presId="urn:microsoft.com/office/officeart/2005/8/layout/vProcess5"/>
    <dgm:cxn modelId="{118C8EFA-A95D-43DD-968A-117023A50035}" type="presOf" srcId="{83DD5C53-6AB1-4F91-8C6E-6FD1E758E84F}" destId="{0B50428B-494B-4A4E-AE94-A353A4D02BBA}" srcOrd="1" destOrd="0" presId="urn:microsoft.com/office/officeart/2005/8/layout/vProcess5"/>
    <dgm:cxn modelId="{B2E45457-C579-4A84-87BF-AC5513EB5CDA}" type="presParOf" srcId="{5847E459-A1D0-4912-879C-DA87379FCEEC}" destId="{A2121BD3-B731-461E-9C05-FD958A96DCB4}" srcOrd="0" destOrd="0" presId="urn:microsoft.com/office/officeart/2005/8/layout/vProcess5"/>
    <dgm:cxn modelId="{360842D5-9995-4229-A735-80A1C7CD8FE3}" type="presParOf" srcId="{5847E459-A1D0-4912-879C-DA87379FCEEC}" destId="{1E97F3C0-B18C-4A95-877F-AE17C8DA7785}" srcOrd="1" destOrd="0" presId="urn:microsoft.com/office/officeart/2005/8/layout/vProcess5"/>
    <dgm:cxn modelId="{972E9901-0125-4B72-B95A-83CD74ABF526}" type="presParOf" srcId="{5847E459-A1D0-4912-879C-DA87379FCEEC}" destId="{28952CFF-1FDA-43C7-9B0D-F785C8C1DA10}" srcOrd="2" destOrd="0" presId="urn:microsoft.com/office/officeart/2005/8/layout/vProcess5"/>
    <dgm:cxn modelId="{FD3F329D-11EF-4A3A-B096-BD124D02A02F}" type="presParOf" srcId="{5847E459-A1D0-4912-879C-DA87379FCEEC}" destId="{203536A0-ABC6-432F-AB81-4A7BB27DFE1F}" srcOrd="3" destOrd="0" presId="urn:microsoft.com/office/officeart/2005/8/layout/vProcess5"/>
    <dgm:cxn modelId="{B9C644D4-B423-451C-8108-2CE102C403E1}" type="presParOf" srcId="{5847E459-A1D0-4912-879C-DA87379FCEEC}" destId="{0B50428B-494B-4A4E-AE94-A353A4D02BBA}" srcOrd="4" destOrd="0" presId="urn:microsoft.com/office/officeart/2005/8/layout/vProcess5"/>
    <dgm:cxn modelId="{936BD447-53E2-4810-87AE-FE0EA6A9828B}" type="presParOf" srcId="{5847E459-A1D0-4912-879C-DA87379FCEEC}" destId="{76C46371-DCD8-4923-A142-87428ABA78F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3900B-DACC-477F-8781-EC08F482CB0F}">
      <dsp:nvSpPr>
        <dsp:cNvPr id="0" name=""/>
        <dsp:cNvSpPr/>
      </dsp:nvSpPr>
      <dsp:spPr>
        <a:xfrm>
          <a:off x="3989709" y="2007879"/>
          <a:ext cx="4212580" cy="4212580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606627" y="2624797"/>
        <a:ext cx="2978744" cy="2978744"/>
      </dsp:txXfrm>
    </dsp:sp>
    <dsp:sp modelId="{38A4B733-0B3C-4168-94C1-CAEAC92488E0}">
      <dsp:nvSpPr>
        <dsp:cNvPr id="0" name=""/>
        <dsp:cNvSpPr/>
      </dsp:nvSpPr>
      <dsp:spPr>
        <a:xfrm>
          <a:off x="5042854" y="320347"/>
          <a:ext cx="2106290" cy="2106290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300" kern="1200" dirty="0"/>
        </a:p>
      </dsp:txBody>
      <dsp:txXfrm>
        <a:off x="5351313" y="628806"/>
        <a:ext cx="1489372" cy="1489372"/>
      </dsp:txXfrm>
    </dsp:sp>
    <dsp:sp modelId="{2BD9601E-5AC7-48FD-8F33-50CE11D48C3F}">
      <dsp:nvSpPr>
        <dsp:cNvPr id="0" name=""/>
        <dsp:cNvSpPr/>
      </dsp:nvSpPr>
      <dsp:spPr>
        <a:xfrm>
          <a:off x="7416350" y="4431362"/>
          <a:ext cx="2106290" cy="2106290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300" kern="1200" dirty="0"/>
        </a:p>
      </dsp:txBody>
      <dsp:txXfrm>
        <a:off x="7724809" y="4739821"/>
        <a:ext cx="1489372" cy="1489372"/>
      </dsp:txXfrm>
    </dsp:sp>
    <dsp:sp modelId="{7260ACE5-48D6-4F91-A87D-974FBB8BF6A1}">
      <dsp:nvSpPr>
        <dsp:cNvPr id="0" name=""/>
        <dsp:cNvSpPr/>
      </dsp:nvSpPr>
      <dsp:spPr>
        <a:xfrm>
          <a:off x="2669359" y="4431362"/>
          <a:ext cx="2106290" cy="2106290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300" kern="1200" dirty="0"/>
        </a:p>
      </dsp:txBody>
      <dsp:txXfrm>
        <a:off x="2977818" y="4739821"/>
        <a:ext cx="1489372" cy="1489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AF8A7-A7A1-478B-A270-BBDE243C716A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13114286"/>
            <a:gd name="adj2" fmla="val 16200000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05BBF-37B9-480A-8F2A-586C0A51B1DD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10028571"/>
            <a:gd name="adj2" fmla="val 13114286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0A9F7-24F2-4A73-A198-EDFA8BF5564C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6942857"/>
            <a:gd name="adj2" fmla="val 10028571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B9383-82F5-4814-9166-F6588AB2813D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3857143"/>
            <a:gd name="adj2" fmla="val 6942857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7AB32-3363-4B77-BF54-FDD92E61BFC2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771429"/>
            <a:gd name="adj2" fmla="val 3857143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7DC8E-74B2-477E-A844-531DBD8A1731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19285714"/>
            <a:gd name="adj2" fmla="val 771429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3AB12-2A40-4819-A4ED-98ED73C967AA}">
      <dsp:nvSpPr>
        <dsp:cNvPr id="0" name=""/>
        <dsp:cNvSpPr/>
      </dsp:nvSpPr>
      <dsp:spPr>
        <a:xfrm>
          <a:off x="3348505" y="643561"/>
          <a:ext cx="5098747" cy="5098747"/>
        </a:xfrm>
        <a:prstGeom prst="blockArc">
          <a:avLst>
            <a:gd name="adj1" fmla="val 16200000"/>
            <a:gd name="adj2" fmla="val 19285714"/>
            <a:gd name="adj3" fmla="val 3906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9903B-40BA-4692-A64C-13AAA29E57AB}">
      <dsp:nvSpPr>
        <dsp:cNvPr id="0" name=""/>
        <dsp:cNvSpPr/>
      </dsp:nvSpPr>
      <dsp:spPr>
        <a:xfrm>
          <a:off x="4910099" y="2205155"/>
          <a:ext cx="1975559" cy="1975559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0" kern="1200" dirty="0"/>
        </a:p>
      </dsp:txBody>
      <dsp:txXfrm>
        <a:off x="5199413" y="2494469"/>
        <a:ext cx="1396931" cy="1396931"/>
      </dsp:txXfrm>
    </dsp:sp>
    <dsp:sp modelId="{DF9C0B06-552D-44F1-A86F-9190ECAC65FB}">
      <dsp:nvSpPr>
        <dsp:cNvPr id="0" name=""/>
        <dsp:cNvSpPr/>
      </dsp:nvSpPr>
      <dsp:spPr>
        <a:xfrm>
          <a:off x="5206433" y="1900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সিপিইউ</a:t>
          </a:r>
          <a:r>
            <a:rPr lang="en-US" sz="1500" kern="1200" dirty="0"/>
            <a:t> </a:t>
          </a:r>
          <a:r>
            <a:rPr lang="en-US" sz="1500" kern="1200" dirty="0" err="1"/>
            <a:t>সকেট</a:t>
          </a:r>
          <a:endParaRPr lang="en-US" sz="1500" kern="1200" dirty="0"/>
        </a:p>
      </dsp:txBody>
      <dsp:txXfrm>
        <a:off x="5408953" y="204420"/>
        <a:ext cx="977851" cy="977851"/>
      </dsp:txXfrm>
    </dsp:sp>
    <dsp:sp modelId="{26846024-8C99-4EE3-8AF6-E7A322D80356}">
      <dsp:nvSpPr>
        <dsp:cNvPr id="0" name=""/>
        <dsp:cNvSpPr/>
      </dsp:nvSpPr>
      <dsp:spPr>
        <a:xfrm>
          <a:off x="7160691" y="943021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RAM </a:t>
          </a:r>
          <a:r>
            <a:rPr lang="en-US" sz="1500" kern="1200" dirty="0" err="1"/>
            <a:t>স্লট</a:t>
          </a:r>
          <a:endParaRPr lang="en-US" sz="1500" kern="1200" dirty="0"/>
        </a:p>
      </dsp:txBody>
      <dsp:txXfrm>
        <a:off x="7363211" y="1145541"/>
        <a:ext cx="977851" cy="977851"/>
      </dsp:txXfrm>
    </dsp:sp>
    <dsp:sp modelId="{B2EDDD9B-2820-48A8-9E3E-2E99C3942FA8}">
      <dsp:nvSpPr>
        <dsp:cNvPr id="0" name=""/>
        <dsp:cNvSpPr/>
      </dsp:nvSpPr>
      <dsp:spPr>
        <a:xfrm>
          <a:off x="7643353" y="3057700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চিপসেট</a:t>
          </a:r>
          <a:endParaRPr lang="en-US" sz="1500" kern="1200" dirty="0"/>
        </a:p>
      </dsp:txBody>
      <dsp:txXfrm>
        <a:off x="7845873" y="3260220"/>
        <a:ext cx="977851" cy="977851"/>
      </dsp:txXfrm>
    </dsp:sp>
    <dsp:sp modelId="{84AE5420-366F-4D49-8527-B4D5560C0FB3}">
      <dsp:nvSpPr>
        <dsp:cNvPr id="0" name=""/>
        <dsp:cNvSpPr/>
      </dsp:nvSpPr>
      <dsp:spPr>
        <a:xfrm>
          <a:off x="6290965" y="4753542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রম</a:t>
          </a:r>
          <a:endParaRPr lang="en-US" sz="1500" kern="1200" dirty="0"/>
        </a:p>
      </dsp:txBody>
      <dsp:txXfrm>
        <a:off x="6493485" y="4956062"/>
        <a:ext cx="977851" cy="977851"/>
      </dsp:txXfrm>
    </dsp:sp>
    <dsp:sp modelId="{EB7FCCB1-DB41-4C46-B9B7-03038FE1BCCA}">
      <dsp:nvSpPr>
        <dsp:cNvPr id="0" name=""/>
        <dsp:cNvSpPr/>
      </dsp:nvSpPr>
      <dsp:spPr>
        <a:xfrm>
          <a:off x="4121902" y="4753542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ক্লক</a:t>
          </a:r>
          <a:r>
            <a:rPr lang="en-US" sz="1500" kern="1200" dirty="0"/>
            <a:t> </a:t>
          </a:r>
          <a:r>
            <a:rPr lang="en-US" sz="1500" kern="1200" dirty="0" err="1"/>
            <a:t>জেনারেটর</a:t>
          </a:r>
          <a:endParaRPr lang="en-US" sz="1500" kern="1200" dirty="0"/>
        </a:p>
      </dsp:txBody>
      <dsp:txXfrm>
        <a:off x="4324422" y="4956062"/>
        <a:ext cx="977851" cy="977851"/>
      </dsp:txXfrm>
    </dsp:sp>
    <dsp:sp modelId="{8ED8CC2D-BD5B-4265-815A-18095B707F76}">
      <dsp:nvSpPr>
        <dsp:cNvPr id="0" name=""/>
        <dsp:cNvSpPr/>
      </dsp:nvSpPr>
      <dsp:spPr>
        <a:xfrm>
          <a:off x="2769514" y="3057700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এক্সপানশন</a:t>
          </a:r>
          <a:r>
            <a:rPr lang="en-US" sz="1500" kern="1200" dirty="0"/>
            <a:t> </a:t>
          </a:r>
          <a:r>
            <a:rPr lang="en-US" sz="1500" kern="1200" dirty="0" err="1"/>
            <a:t>স্লট</a:t>
          </a:r>
          <a:endParaRPr lang="en-US" sz="1500" kern="1200" dirty="0"/>
        </a:p>
      </dsp:txBody>
      <dsp:txXfrm>
        <a:off x="2972034" y="3260220"/>
        <a:ext cx="977851" cy="977851"/>
      </dsp:txXfrm>
    </dsp:sp>
    <dsp:sp modelId="{D81A3828-6F07-46C7-A264-FD18A9F1A6FA}">
      <dsp:nvSpPr>
        <dsp:cNvPr id="0" name=""/>
        <dsp:cNvSpPr/>
      </dsp:nvSpPr>
      <dsp:spPr>
        <a:xfrm>
          <a:off x="3252175" y="943021"/>
          <a:ext cx="1382891" cy="1382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পাওয়ার</a:t>
          </a:r>
          <a:r>
            <a:rPr lang="en-US" sz="1500" kern="1200" dirty="0"/>
            <a:t> </a:t>
          </a:r>
          <a:r>
            <a:rPr lang="en-US" sz="1500" kern="1200" dirty="0" err="1"/>
            <a:t>সংযোগ</a:t>
          </a:r>
          <a:r>
            <a:rPr lang="en-US" sz="1500" kern="1200" dirty="0"/>
            <a:t> </a:t>
          </a:r>
          <a:r>
            <a:rPr lang="en-US" sz="1500" kern="1200" dirty="0" err="1"/>
            <a:t>স্লট</a:t>
          </a:r>
          <a:endParaRPr lang="en-US" sz="1500" kern="1200" dirty="0"/>
        </a:p>
      </dsp:txBody>
      <dsp:txXfrm>
        <a:off x="3454695" y="1145541"/>
        <a:ext cx="977851" cy="9778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7F3C0-B18C-4A95-877F-AE17C8DA7785}">
      <dsp:nvSpPr>
        <dsp:cNvPr id="0" name=""/>
        <dsp:cNvSpPr/>
      </dsp:nvSpPr>
      <dsp:spPr>
        <a:xfrm>
          <a:off x="0" y="0"/>
          <a:ext cx="8644432" cy="22273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 err="1"/>
            <a:t>সবাইকে</a:t>
          </a:r>
          <a:r>
            <a:rPr lang="en-US" sz="6500" b="1" kern="1200" dirty="0"/>
            <a:t> </a:t>
          </a:r>
          <a:endParaRPr lang="en-US" sz="6500" kern="1200" dirty="0"/>
        </a:p>
      </dsp:txBody>
      <dsp:txXfrm>
        <a:off x="65237" y="65237"/>
        <a:ext cx="6342283" cy="2096885"/>
      </dsp:txXfrm>
    </dsp:sp>
    <dsp:sp modelId="{28952CFF-1FDA-43C7-9B0D-F785C8C1DA10}">
      <dsp:nvSpPr>
        <dsp:cNvPr id="0" name=""/>
        <dsp:cNvSpPr/>
      </dsp:nvSpPr>
      <dsp:spPr>
        <a:xfrm>
          <a:off x="1525488" y="2722327"/>
          <a:ext cx="8644432" cy="22273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/>
            <a:t>ধন্যবাদ</a:t>
          </a:r>
          <a:endParaRPr lang="en-US" sz="6500" kern="1200"/>
        </a:p>
      </dsp:txBody>
      <dsp:txXfrm>
        <a:off x="1590725" y="2787564"/>
        <a:ext cx="5540687" cy="2096885"/>
      </dsp:txXfrm>
    </dsp:sp>
    <dsp:sp modelId="{203536A0-ABC6-432F-AB81-4A7BB27DFE1F}">
      <dsp:nvSpPr>
        <dsp:cNvPr id="0" name=""/>
        <dsp:cNvSpPr/>
      </dsp:nvSpPr>
      <dsp:spPr>
        <a:xfrm>
          <a:off x="7196649" y="1750951"/>
          <a:ext cx="1447783" cy="144778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522400" y="1750951"/>
        <a:ext cx="796281" cy="1089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9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27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61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3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5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3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4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6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31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70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62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20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15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70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37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122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26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914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55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36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4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58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01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740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98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8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80F156FF-AEE1-4DA9-B39D-2BABFE351AA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F5FC6D09-7BA3-421A-B10D-F3FC6C000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9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Relationship Id="rId5" Type="http://schemas.openxmlformats.org/officeDocument/2006/relationships/hyperlink" Target="https://www.flickr.com/photos/44760652@N05/8048336405" TargetMode="Externa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3dwombat.com/blog/hardware/best-reliable-power-supply-unit-psu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Relationship Id="rId5" Type="http://schemas.openxmlformats.org/officeDocument/2006/relationships/hyperlink" Target="https://pxhere.com/id/photo/1185109" TargetMode="Externa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42101" y="1100665"/>
            <a:ext cx="3132638" cy="4278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spcBef>
                <a:spcPct val="0"/>
              </a:spcBef>
              <a:spcAft>
                <a:spcPts val="600"/>
              </a:spcAft>
            </a:pPr>
            <a:r>
              <a:rPr lang="en-US" sz="4400" cap="all" dirty="0" err="1">
                <a:ln w="38100">
                  <a:solidFill>
                    <a:schemeClr val="tx1"/>
                  </a:solidFill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আজকের</a:t>
            </a:r>
            <a:r>
              <a:rPr lang="en-US" sz="4400" cap="all" dirty="0">
                <a:ln w="38100">
                  <a:solidFill>
                    <a:schemeClr val="tx1"/>
                  </a:solidFill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cap="all" dirty="0" err="1">
                <a:ln w="38100">
                  <a:solidFill>
                    <a:schemeClr val="tx1"/>
                  </a:solidFill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ক্লাসে</a:t>
            </a:r>
            <a:endParaRPr lang="en-US" sz="4400" cap="all" dirty="0">
              <a:ln w="38100">
                <a:solidFill>
                  <a:schemeClr val="tx1"/>
                </a:solidFill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indent="-228600">
              <a:spcBef>
                <a:spcPct val="0"/>
              </a:spcBef>
              <a:spcAft>
                <a:spcPts val="600"/>
              </a:spcAft>
            </a:pPr>
            <a:r>
              <a:rPr lang="en-US" sz="4400" cap="all" dirty="0" err="1">
                <a:ln w="38100">
                  <a:solidFill>
                    <a:schemeClr val="tx1"/>
                  </a:solidFill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স্বাগতম</a:t>
            </a:r>
            <a:endParaRPr lang="en-US" sz="4400" cap="all" dirty="0">
              <a:ln w="38100">
                <a:solidFill>
                  <a:schemeClr val="tx1"/>
                </a:solidFill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4" r="8500" b="1"/>
          <a:stretch>
            <a:fillRect/>
          </a:stretch>
        </p:blipFill>
        <p:spPr>
          <a:xfrm>
            <a:off x="453302" y="457200"/>
            <a:ext cx="7588885" cy="58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6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14195" y="1446660"/>
            <a:ext cx="313900" cy="4626591"/>
            <a:chOff x="5798948" y="1583139"/>
            <a:chExt cx="268361" cy="3261815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5934543" y="1583139"/>
              <a:ext cx="0" cy="32618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6042330" y="1965277"/>
              <a:ext cx="24979" cy="259762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5798948" y="1953901"/>
              <a:ext cx="24979" cy="259762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ontent Placeholder 5"/>
          <p:cNvSpPr>
            <a:spLocks noGrp="1"/>
          </p:cNvSpPr>
          <p:nvPr/>
        </p:nvSpPr>
        <p:spPr>
          <a:xfrm>
            <a:off x="6631134" y="1447114"/>
            <a:ext cx="4685802" cy="509811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3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সপ্তম</a:t>
            </a:r>
          </a:p>
          <a:p>
            <a:pPr marL="0" indent="0" algn="ctr">
              <a:buNone/>
            </a:pP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 </a:t>
            </a:r>
          </a:p>
          <a:p>
            <a:pPr marL="0" indent="0" algn="ctr">
              <a:buNone/>
            </a:pP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দ্বিতীয়   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92829" y="659052"/>
            <a:ext cx="3357789" cy="890591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Content Placeholder 4"/>
          <p:cNvSpPr>
            <a:spLocks noGrp="1"/>
          </p:cNvSpPr>
          <p:nvPr/>
        </p:nvSpPr>
        <p:spPr>
          <a:xfrm>
            <a:off x="116180" y="1439020"/>
            <a:ext cx="4996132" cy="549700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bn-BD" sz="1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শফিকুল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(আইসিটি) </a:t>
            </a:r>
          </a:p>
          <a:p>
            <a:pPr marL="0" indent="0" algn="ctr">
              <a:buNone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কনেশ্বর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এস.সি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এডওয়াড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0" indent="0" algn="ctr">
              <a:buNone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ডামুড্যা,শরীয়তপুর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9২০১৫৪১৪৪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" r="2829"/>
          <a:stretch/>
        </p:blipFill>
        <p:spPr>
          <a:xfrm>
            <a:off x="9648092" y="445537"/>
            <a:ext cx="2082016" cy="25453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3" name="Group 12"/>
          <p:cNvGrpSpPr/>
          <p:nvPr/>
        </p:nvGrpSpPr>
        <p:grpSpPr>
          <a:xfrm>
            <a:off x="204717" y="126241"/>
            <a:ext cx="11773473" cy="6605517"/>
            <a:chOff x="614939" y="95534"/>
            <a:chExt cx="10852338" cy="6605517"/>
          </a:xfrm>
        </p:grpSpPr>
        <p:sp>
          <p:nvSpPr>
            <p:cNvPr id="14" name="Rectangle 13"/>
            <p:cNvSpPr/>
            <p:nvPr/>
          </p:nvSpPr>
          <p:spPr>
            <a:xfrm>
              <a:off x="705347" y="189300"/>
              <a:ext cx="10677125" cy="6417985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4939" y="95534"/>
              <a:ext cx="10852338" cy="6605517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224" y="530491"/>
            <a:ext cx="2328823" cy="23753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549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57" y="1289000"/>
            <a:ext cx="3716459" cy="36356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063" y="1289000"/>
            <a:ext cx="2653651" cy="36356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2515" y="5290457"/>
            <a:ext cx="4767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MOTHER </a:t>
            </a:r>
            <a:r>
              <a:rPr lang="en-US" sz="3600" dirty="0" err="1"/>
              <a:t>অর্থ</a:t>
            </a:r>
            <a:r>
              <a:rPr lang="en-US" sz="3600" dirty="0"/>
              <a:t> </a:t>
            </a:r>
            <a:r>
              <a:rPr lang="en-US" sz="3600" dirty="0" err="1"/>
              <a:t>কি</a:t>
            </a:r>
            <a:r>
              <a:rPr lang="en-US" sz="3600" dirty="0"/>
              <a:t>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5854" y="5290456"/>
            <a:ext cx="116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মা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22515" y="5979383"/>
            <a:ext cx="4898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মা</a:t>
            </a:r>
            <a:r>
              <a:rPr lang="en-US" sz="3600" dirty="0"/>
              <a:t> </a:t>
            </a:r>
            <a:r>
              <a:rPr lang="en-US" sz="3600" dirty="0" err="1"/>
              <a:t>সন্তানকে</a:t>
            </a:r>
            <a:r>
              <a:rPr lang="en-US" sz="3600" dirty="0"/>
              <a:t> </a:t>
            </a:r>
            <a:r>
              <a:rPr lang="en-US" sz="3600" dirty="0" err="1"/>
              <a:t>কি</a:t>
            </a:r>
            <a:r>
              <a:rPr lang="en-US" sz="3600" dirty="0"/>
              <a:t> </a:t>
            </a:r>
            <a:r>
              <a:rPr lang="en-US" sz="3600" dirty="0" err="1"/>
              <a:t>করে</a:t>
            </a:r>
            <a:r>
              <a:rPr lang="en-US" sz="3600" dirty="0"/>
              <a:t>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3927" y="5939632"/>
            <a:ext cx="2761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আগলে</a:t>
            </a:r>
            <a:r>
              <a:rPr lang="en-US" sz="3600" dirty="0"/>
              <a:t> </a:t>
            </a:r>
            <a:r>
              <a:rPr lang="en-US" sz="3600" dirty="0" err="1"/>
              <a:t>রাখে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839119" y="136623"/>
            <a:ext cx="4767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এসো</a:t>
            </a:r>
            <a:r>
              <a:rPr lang="en-US" sz="3600" dirty="0"/>
              <a:t> </a:t>
            </a:r>
            <a:r>
              <a:rPr lang="en-US" sz="3600" dirty="0" err="1"/>
              <a:t>তিনটি</a:t>
            </a:r>
            <a:r>
              <a:rPr lang="en-US" sz="3600" dirty="0"/>
              <a:t> </a:t>
            </a:r>
            <a:r>
              <a:rPr lang="en-US" sz="3600" dirty="0" err="1"/>
              <a:t>ছবি</a:t>
            </a:r>
            <a:r>
              <a:rPr lang="en-US" sz="3600" dirty="0"/>
              <a:t> </a:t>
            </a:r>
            <a:r>
              <a:rPr lang="en-US" sz="3600" dirty="0" err="1"/>
              <a:t>দেখি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BA2D37-3F01-ED48-C33C-BB7500641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67769" y="1156996"/>
            <a:ext cx="3440933" cy="39468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ED3612-4968-9554-DD79-CD758D1502F5}"/>
              </a:ext>
            </a:extLst>
          </p:cNvPr>
          <p:cNvSpPr/>
          <p:nvPr/>
        </p:nvSpPr>
        <p:spPr>
          <a:xfrm>
            <a:off x="8808098" y="5393094"/>
            <a:ext cx="2155371" cy="9890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পিতা</a:t>
            </a:r>
            <a:r>
              <a:rPr lang="en-US" dirty="0"/>
              <a:t> </a:t>
            </a:r>
            <a:r>
              <a:rPr lang="en-US" dirty="0" err="1"/>
              <a:t>আয়</a:t>
            </a:r>
            <a:r>
              <a:rPr lang="en-US" dirty="0"/>
              <a:t> </a:t>
            </a:r>
            <a:r>
              <a:rPr lang="en-US" dirty="0" err="1"/>
              <a:t>রোজগার</a:t>
            </a:r>
            <a:r>
              <a:rPr lang="en-US" dirty="0"/>
              <a:t> </a:t>
            </a:r>
            <a:r>
              <a:rPr lang="en-US" dirty="0" err="1"/>
              <a:t>করে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78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5" y="1573160"/>
            <a:ext cx="2988866" cy="2800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096" y="1573161"/>
            <a:ext cx="3991189" cy="2800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351" y="1573160"/>
            <a:ext cx="3758974" cy="2800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8600" y="135404"/>
            <a:ext cx="11172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খোলা</a:t>
            </a:r>
            <a:r>
              <a:rPr lang="en-US" sz="3600" dirty="0"/>
              <a:t> </a:t>
            </a:r>
            <a:r>
              <a:rPr lang="en-US" sz="3600" dirty="0" err="1"/>
              <a:t>অবস্থায়</a:t>
            </a:r>
            <a:r>
              <a:rPr lang="en-US" sz="3600" dirty="0"/>
              <a:t> </a:t>
            </a:r>
            <a:r>
              <a:rPr lang="en-US" sz="3600" dirty="0" err="1"/>
              <a:t>বিভিন্ন</a:t>
            </a:r>
            <a:r>
              <a:rPr lang="en-US" sz="3600" dirty="0"/>
              <a:t> </a:t>
            </a:r>
            <a:r>
              <a:rPr lang="en-US" sz="3600" dirty="0" err="1"/>
              <a:t>যন্ত্রের</a:t>
            </a:r>
            <a:r>
              <a:rPr lang="en-US" sz="3600" dirty="0"/>
              <a:t> </a:t>
            </a:r>
            <a:r>
              <a:rPr lang="en-US" sz="3600" dirty="0" err="1"/>
              <a:t>ভিতরে</a:t>
            </a:r>
            <a:r>
              <a:rPr lang="en-US" sz="3600" dirty="0"/>
              <a:t> </a:t>
            </a:r>
            <a:r>
              <a:rPr lang="en-US" sz="3600" dirty="0" err="1"/>
              <a:t>একটি</a:t>
            </a:r>
            <a:r>
              <a:rPr lang="en-US" sz="3600" dirty="0"/>
              <a:t> </a:t>
            </a:r>
            <a:r>
              <a:rPr lang="en-US" sz="3600" dirty="0" err="1"/>
              <a:t>বোর্ড</a:t>
            </a:r>
            <a:r>
              <a:rPr lang="en-US" sz="3600" dirty="0"/>
              <a:t> </a:t>
            </a:r>
            <a:r>
              <a:rPr lang="en-US" sz="3600" dirty="0" err="1"/>
              <a:t>দেখা</a:t>
            </a:r>
            <a:r>
              <a:rPr lang="en-US" sz="3600" dirty="0"/>
              <a:t> </a:t>
            </a:r>
            <a:r>
              <a:rPr lang="en-US" sz="3600" dirty="0" err="1"/>
              <a:t>যায়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11045" y="889521"/>
            <a:ext cx="329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মোবাইল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602885" y="889521"/>
            <a:ext cx="4436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টিভি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8315143" y="889521"/>
            <a:ext cx="329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কম্পিউটার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03068" y="4410556"/>
            <a:ext cx="6977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এই</a:t>
            </a:r>
            <a:r>
              <a:rPr lang="en-US" sz="3600" dirty="0"/>
              <a:t> </a:t>
            </a:r>
            <a:r>
              <a:rPr lang="en-US" sz="3600" dirty="0" err="1"/>
              <a:t>বোর্ডগুলো</a:t>
            </a:r>
            <a:r>
              <a:rPr lang="en-US" sz="3600" dirty="0"/>
              <a:t> </a:t>
            </a:r>
            <a:r>
              <a:rPr lang="en-US" sz="3600" dirty="0" err="1"/>
              <a:t>অসংখ্য</a:t>
            </a:r>
            <a:r>
              <a:rPr lang="en-US" sz="3600" dirty="0"/>
              <a:t> </a:t>
            </a:r>
            <a:r>
              <a:rPr lang="en-US" sz="3600" dirty="0" err="1"/>
              <a:t>যন্ত্রপাতিকে</a:t>
            </a:r>
            <a:r>
              <a:rPr lang="en-US" sz="3600" dirty="0"/>
              <a:t> </a:t>
            </a:r>
            <a:r>
              <a:rPr lang="en-US" sz="3600" dirty="0" err="1"/>
              <a:t>কি</a:t>
            </a:r>
            <a:r>
              <a:rPr lang="en-US" sz="3600" dirty="0"/>
              <a:t> </a:t>
            </a:r>
            <a:r>
              <a:rPr lang="en-US" sz="3600" dirty="0" err="1"/>
              <a:t>করে</a:t>
            </a:r>
            <a:r>
              <a:rPr lang="en-US" sz="3600" dirty="0"/>
              <a:t>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4351" y="4804198"/>
            <a:ext cx="314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আগলে</a:t>
            </a:r>
            <a:r>
              <a:rPr lang="en-US" sz="3600" dirty="0"/>
              <a:t> </a:t>
            </a:r>
            <a:r>
              <a:rPr lang="en-US" sz="3600" dirty="0" err="1"/>
              <a:t>রাখে</a:t>
            </a:r>
            <a:r>
              <a:rPr lang="en-US" sz="3600" dirty="0"/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330" y="5547746"/>
            <a:ext cx="708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তাহলে</a:t>
            </a:r>
            <a:r>
              <a:rPr lang="en-US" sz="3600" dirty="0"/>
              <a:t> </a:t>
            </a:r>
            <a:r>
              <a:rPr lang="en-US" sz="3600" dirty="0" err="1"/>
              <a:t>এই</a:t>
            </a:r>
            <a:r>
              <a:rPr lang="en-US" sz="3600" dirty="0"/>
              <a:t> </a:t>
            </a:r>
            <a:r>
              <a:rPr lang="en-US" sz="3600" dirty="0" err="1"/>
              <a:t>বোর্ডগুলোকে</a:t>
            </a:r>
            <a:r>
              <a:rPr lang="en-US" sz="3600" dirty="0"/>
              <a:t> </a:t>
            </a:r>
            <a:r>
              <a:rPr lang="en-US" sz="3600" dirty="0" err="1"/>
              <a:t>কি</a:t>
            </a:r>
            <a:r>
              <a:rPr lang="en-US" sz="3600" dirty="0"/>
              <a:t> </a:t>
            </a:r>
            <a:r>
              <a:rPr lang="en-US" sz="3600" dirty="0" err="1"/>
              <a:t>বলা</a:t>
            </a:r>
            <a:r>
              <a:rPr lang="en-US" sz="3600" dirty="0"/>
              <a:t> </a:t>
            </a:r>
            <a:r>
              <a:rPr lang="en-US" sz="3600" dirty="0" err="1"/>
              <a:t>যায়</a:t>
            </a:r>
            <a:r>
              <a:rPr lang="en-US" sz="3600" dirty="0"/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67414" y="5536965"/>
            <a:ext cx="314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মাদারবোর্ড</a:t>
            </a:r>
            <a:r>
              <a:rPr lang="en-US" sz="3600" dirty="0"/>
              <a:t>।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59" y="1573161"/>
            <a:ext cx="2988866" cy="2800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35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79CA42-DDFB-15EB-B749-E3D0F3A1F41C}"/>
              </a:ext>
            </a:extLst>
          </p:cNvPr>
          <p:cNvSpPr/>
          <p:nvPr/>
        </p:nvSpPr>
        <p:spPr>
          <a:xfrm>
            <a:off x="2363153" y="3749803"/>
            <a:ext cx="6754762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/>
              <a:t>মাদারবোর্ড</a:t>
            </a:r>
            <a:r>
              <a:rPr lang="en-US" sz="5400" b="1" dirty="0"/>
              <a:t> ও </a:t>
            </a:r>
            <a:r>
              <a:rPr lang="en-US" sz="5400" b="1" dirty="0" err="1"/>
              <a:t>পাওয়ার</a:t>
            </a:r>
            <a:r>
              <a:rPr lang="en-US" sz="5400" b="1" dirty="0"/>
              <a:t> </a:t>
            </a:r>
            <a:r>
              <a:rPr lang="en-US" sz="5400" b="1" dirty="0" err="1"/>
              <a:t>সাপ্লাই</a:t>
            </a:r>
            <a:endParaRPr lang="en-US" sz="5400" b="1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70B2C7D-27EB-2E7A-84C1-CF7F1DB430BD}"/>
              </a:ext>
            </a:extLst>
          </p:cNvPr>
          <p:cNvSpPr/>
          <p:nvPr/>
        </p:nvSpPr>
        <p:spPr>
          <a:xfrm>
            <a:off x="3181738" y="811763"/>
            <a:ext cx="6187113" cy="160486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/>
              <a:t>আজকের</a:t>
            </a:r>
            <a:r>
              <a:rPr lang="en-US" sz="5400" b="1" dirty="0"/>
              <a:t> </a:t>
            </a:r>
            <a:r>
              <a:rPr lang="en-US" sz="5400" b="1" dirty="0" err="1"/>
              <a:t>পাঠ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09968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4659" y="2684794"/>
            <a:ext cx="7702191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এই পাঠ শেষে  শিক্ষার্থীরা-------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384660" y="1779972"/>
            <a:ext cx="3746383" cy="76944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/>
              <a:t> শিক্ষণফল-------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345470" y="3729357"/>
            <a:ext cx="8674829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১. </a:t>
            </a:r>
            <a:r>
              <a:rPr lang="en-US" sz="4400" dirty="0" err="1"/>
              <a:t>মাদারবোর্ড</a:t>
            </a:r>
            <a:r>
              <a:rPr lang="en-US" sz="4400" dirty="0"/>
              <a:t> </a:t>
            </a:r>
            <a:r>
              <a:rPr lang="en-US" sz="4400" dirty="0" err="1"/>
              <a:t>কি</a:t>
            </a:r>
            <a:r>
              <a:rPr lang="en-US" sz="4400" dirty="0"/>
              <a:t> </a:t>
            </a:r>
            <a:r>
              <a:rPr lang="en-US" sz="4400" dirty="0" err="1"/>
              <a:t>বলতে</a:t>
            </a:r>
            <a:r>
              <a:rPr lang="en-US" sz="4400" dirty="0"/>
              <a:t> </a:t>
            </a:r>
            <a:r>
              <a:rPr lang="en-US" sz="4400" dirty="0" err="1"/>
              <a:t>পারবে</a:t>
            </a:r>
            <a:r>
              <a:rPr lang="en-US" sz="4400" dirty="0"/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4658" y="4753293"/>
            <a:ext cx="11012207" cy="76944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২. </a:t>
            </a:r>
            <a:r>
              <a:rPr lang="en-US" sz="4400" dirty="0" err="1"/>
              <a:t>মাদারবোর্ডের</a:t>
            </a:r>
            <a:r>
              <a:rPr lang="en-US" sz="4400" dirty="0"/>
              <a:t> </a:t>
            </a:r>
            <a:r>
              <a:rPr lang="en-US" sz="4400" dirty="0" err="1"/>
              <a:t>কাজ</a:t>
            </a:r>
            <a:r>
              <a:rPr lang="en-US" sz="4400" dirty="0"/>
              <a:t> </a:t>
            </a:r>
            <a:r>
              <a:rPr lang="en-US" sz="4400" dirty="0" err="1"/>
              <a:t>ব্যাখ্যা</a:t>
            </a:r>
            <a:r>
              <a:rPr lang="en-US" sz="4400" dirty="0"/>
              <a:t> </a:t>
            </a:r>
            <a:r>
              <a:rPr lang="en-US" sz="4400" dirty="0" err="1"/>
              <a:t>করতে</a:t>
            </a:r>
            <a:r>
              <a:rPr lang="en-US" sz="4400" dirty="0"/>
              <a:t> </a:t>
            </a:r>
            <a:r>
              <a:rPr lang="en-US" sz="4400" dirty="0" err="1"/>
              <a:t>পারবে</a:t>
            </a:r>
            <a:r>
              <a:rPr lang="en-US" sz="4400" dirty="0"/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9C25A8-8C67-E7DA-BE67-17A935A85B0E}"/>
              </a:ext>
            </a:extLst>
          </p:cNvPr>
          <p:cNvSpPr/>
          <p:nvPr/>
        </p:nvSpPr>
        <p:spPr>
          <a:xfrm>
            <a:off x="1384658" y="5476568"/>
            <a:ext cx="9977885" cy="10028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৩. </a:t>
            </a:r>
            <a:r>
              <a:rPr lang="en-US" sz="3600" dirty="0" err="1">
                <a:solidFill>
                  <a:schemeClr val="tx1"/>
                </a:solidFill>
              </a:rPr>
              <a:t>পাওয়ার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সাপ্লাই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এর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কাজ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কি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তা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বলতে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পারবে</a:t>
            </a:r>
            <a:r>
              <a:rPr lang="en-US" sz="3600" dirty="0">
                <a:solidFill>
                  <a:schemeClr val="tx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107450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1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63" y="1006250"/>
            <a:ext cx="5731466" cy="3712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2763" y="258822"/>
            <a:ext cx="5731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মাদারবোর্ডের</a:t>
            </a:r>
            <a:r>
              <a:rPr lang="en-US" sz="2800" dirty="0"/>
              <a:t> </a:t>
            </a:r>
            <a:r>
              <a:rPr lang="en-US" sz="2800" dirty="0" err="1"/>
              <a:t>উপরে</a:t>
            </a:r>
            <a:r>
              <a:rPr lang="en-US" sz="2800" dirty="0"/>
              <a:t> </a:t>
            </a:r>
            <a:r>
              <a:rPr lang="en-US" sz="2800" dirty="0" err="1"/>
              <a:t>যন্ত্রপাতি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49085" y="5466525"/>
            <a:ext cx="9287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dirty="0"/>
              <a:t>এ </a:t>
            </a:r>
            <a:r>
              <a:rPr lang="en-US" sz="2800" dirty="0" err="1"/>
              <a:t>বোর্ডে</a:t>
            </a:r>
            <a:r>
              <a:rPr lang="en-US" sz="2800" dirty="0"/>
              <a:t> </a:t>
            </a:r>
            <a:r>
              <a:rPr lang="en-US" sz="2800" dirty="0" err="1"/>
              <a:t>প্রয়োজনীয়</a:t>
            </a:r>
            <a:r>
              <a:rPr lang="en-US" sz="2800" dirty="0"/>
              <a:t> </a:t>
            </a:r>
            <a:r>
              <a:rPr lang="en-US" sz="2800" dirty="0" err="1"/>
              <a:t>সকল</a:t>
            </a:r>
            <a:r>
              <a:rPr lang="en-US" sz="2800" dirty="0"/>
              <a:t> </a:t>
            </a:r>
            <a:r>
              <a:rPr lang="en-US" sz="2800" dirty="0" err="1"/>
              <a:t>যন্ত্রাংশ</a:t>
            </a:r>
            <a:r>
              <a:rPr lang="en-US" sz="2800" dirty="0"/>
              <a:t> </a:t>
            </a:r>
            <a:r>
              <a:rPr lang="en-US" sz="2800" dirty="0" err="1"/>
              <a:t>সংযোগ</a:t>
            </a:r>
            <a:r>
              <a:rPr lang="en-US" sz="2800" dirty="0"/>
              <a:t> </a:t>
            </a:r>
            <a:r>
              <a:rPr lang="en-US" sz="2800" dirty="0" err="1"/>
              <a:t>দেয়া</a:t>
            </a:r>
            <a:r>
              <a:rPr lang="en-US" sz="2800" dirty="0"/>
              <a:t> </a:t>
            </a:r>
            <a:r>
              <a:rPr lang="en-US" sz="2800" dirty="0" err="1"/>
              <a:t>থাকে</a:t>
            </a:r>
            <a:r>
              <a:rPr lang="en-US" sz="2800" dirty="0"/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084" y="6112856"/>
            <a:ext cx="10724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2800" dirty="0"/>
              <a:t>এ </a:t>
            </a:r>
            <a:r>
              <a:rPr lang="en-US" sz="2800" dirty="0" err="1"/>
              <a:t>বোর্ডে</a:t>
            </a:r>
            <a:r>
              <a:rPr lang="en-US" sz="2800" dirty="0"/>
              <a:t> </a:t>
            </a:r>
            <a:r>
              <a:rPr lang="en-US" sz="2800" dirty="0" err="1"/>
              <a:t>যন্ত্রাংশগুলোর</a:t>
            </a:r>
            <a:r>
              <a:rPr lang="en-US" sz="2800" dirty="0"/>
              <a:t> </a:t>
            </a:r>
            <a:r>
              <a:rPr lang="en-US" sz="2800" dirty="0" err="1"/>
              <a:t>আন্তঃযোগাযোগ</a:t>
            </a:r>
            <a:r>
              <a:rPr lang="en-US" sz="2800" dirty="0"/>
              <a:t> </a:t>
            </a:r>
            <a:r>
              <a:rPr lang="en-US" sz="2800" dirty="0" err="1"/>
              <a:t>ছাড়াও</a:t>
            </a:r>
            <a:r>
              <a:rPr lang="en-US" sz="2800" dirty="0"/>
              <a:t> </a:t>
            </a:r>
            <a:r>
              <a:rPr lang="en-US" sz="2800" dirty="0" err="1"/>
              <a:t>বিদ্যু</a:t>
            </a:r>
            <a:r>
              <a:rPr lang="en-US" sz="2800" dirty="0"/>
              <a:t>ৎ </a:t>
            </a:r>
            <a:r>
              <a:rPr lang="en-US" sz="2800" dirty="0" err="1"/>
              <a:t>প্রবাহ</a:t>
            </a:r>
            <a:r>
              <a:rPr lang="en-US" sz="2800" dirty="0"/>
              <a:t> </a:t>
            </a:r>
            <a:r>
              <a:rPr lang="en-US" sz="2800" dirty="0" err="1"/>
              <a:t>বজায়</a:t>
            </a:r>
            <a:r>
              <a:rPr lang="en-US" sz="2800" dirty="0"/>
              <a:t> </a:t>
            </a:r>
            <a:r>
              <a:rPr lang="en-US" sz="2800" dirty="0" err="1"/>
              <a:t>রাখে</a:t>
            </a:r>
            <a:r>
              <a:rPr lang="en-US" sz="2800" dirty="0"/>
              <a:t>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854" y="1006249"/>
            <a:ext cx="5579415" cy="3712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277828" y="258820"/>
            <a:ext cx="5731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মাদারবোর্ডের</a:t>
            </a:r>
            <a:r>
              <a:rPr lang="en-US" sz="2800" dirty="0"/>
              <a:t> </a:t>
            </a:r>
            <a:r>
              <a:rPr lang="en-US" sz="2800" dirty="0" err="1"/>
              <a:t>নীচে</a:t>
            </a:r>
            <a:r>
              <a:rPr lang="en-US" sz="2800" dirty="0"/>
              <a:t> </a:t>
            </a:r>
            <a:r>
              <a:rPr lang="en-US" sz="2800" dirty="0" err="1"/>
              <a:t>প্রিন্টেট</a:t>
            </a:r>
            <a:r>
              <a:rPr lang="en-US" sz="2800" dirty="0"/>
              <a:t> </a:t>
            </a:r>
            <a:r>
              <a:rPr lang="en-US" sz="2800" dirty="0" err="1"/>
              <a:t>সংযোগ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6362" y="4807130"/>
            <a:ext cx="5731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2800" dirty="0" err="1"/>
              <a:t>এটি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প্রিন্টেট</a:t>
            </a:r>
            <a:r>
              <a:rPr lang="en-US" sz="2800" dirty="0"/>
              <a:t> </a:t>
            </a:r>
            <a:r>
              <a:rPr lang="en-US" sz="2800" dirty="0" err="1"/>
              <a:t>সার্কিট</a:t>
            </a:r>
            <a:r>
              <a:rPr lang="en-US" sz="2800" dirty="0"/>
              <a:t> </a:t>
            </a:r>
            <a:r>
              <a:rPr lang="en-US" sz="2800" dirty="0" err="1"/>
              <a:t>বোর্ড</a:t>
            </a:r>
            <a:r>
              <a:rPr lang="en-US" sz="36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3392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995" y="336640"/>
            <a:ext cx="8042083" cy="3978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5576" y="5570518"/>
            <a:ext cx="11299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এটি</a:t>
            </a:r>
            <a:r>
              <a:rPr lang="en-US" sz="2800" dirty="0"/>
              <a:t> </a:t>
            </a:r>
            <a:r>
              <a:rPr lang="en-US" sz="2800" dirty="0" err="1"/>
              <a:t>মাদারবোর্ড</a:t>
            </a:r>
            <a:r>
              <a:rPr lang="en-US" sz="2800" dirty="0"/>
              <a:t>, </a:t>
            </a:r>
            <a:r>
              <a:rPr lang="en-US" sz="2800" dirty="0" err="1"/>
              <a:t>মেইনবোর্ড</a:t>
            </a:r>
            <a:r>
              <a:rPr lang="en-US" sz="2800" dirty="0"/>
              <a:t>, </a:t>
            </a:r>
            <a:r>
              <a:rPr lang="en-US" sz="2800" dirty="0" err="1"/>
              <a:t>সিস্টেমবোর্ড</a:t>
            </a:r>
            <a:r>
              <a:rPr lang="en-US" sz="2800" dirty="0"/>
              <a:t> </a:t>
            </a:r>
            <a:r>
              <a:rPr lang="en-US" sz="2800" dirty="0" err="1"/>
              <a:t>নামে</a:t>
            </a:r>
            <a:r>
              <a:rPr lang="en-US" sz="2800" dirty="0"/>
              <a:t> </a:t>
            </a:r>
            <a:r>
              <a:rPr lang="en-US" sz="2800" dirty="0" err="1"/>
              <a:t>পরিচিত</a:t>
            </a:r>
            <a:r>
              <a:rPr lang="en-US" sz="2800" dirty="0"/>
              <a:t>। </a:t>
            </a:r>
            <a:r>
              <a:rPr lang="en-US" sz="2800" dirty="0" err="1"/>
              <a:t>অ্যাপেল</a:t>
            </a:r>
            <a:r>
              <a:rPr lang="en-US" sz="2800" dirty="0"/>
              <a:t> </a:t>
            </a:r>
            <a:r>
              <a:rPr lang="en-US" sz="2800" dirty="0" err="1"/>
              <a:t>কম্পিউটারে</a:t>
            </a:r>
            <a:r>
              <a:rPr lang="en-US" sz="2800" dirty="0"/>
              <a:t> </a:t>
            </a:r>
            <a:r>
              <a:rPr lang="en-US" sz="2800" dirty="0" err="1"/>
              <a:t>লজিকবোর্ড</a:t>
            </a:r>
            <a:r>
              <a:rPr lang="en-US" sz="2800" dirty="0"/>
              <a:t> </a:t>
            </a:r>
            <a:r>
              <a:rPr lang="en-US" sz="2800" dirty="0" err="1"/>
              <a:t>বলা</a:t>
            </a:r>
            <a:r>
              <a:rPr lang="en-US" sz="2800" dirty="0"/>
              <a:t> </a:t>
            </a:r>
            <a:r>
              <a:rPr lang="en-US" sz="2800" dirty="0" err="1"/>
              <a:t>হয়</a:t>
            </a:r>
            <a:r>
              <a:rPr lang="en-US" sz="2800" dirty="0"/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5576" y="4501540"/>
            <a:ext cx="11299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মাদারবোর্ড</a:t>
            </a:r>
            <a:r>
              <a:rPr lang="en-US" sz="2800" dirty="0"/>
              <a:t> </a:t>
            </a:r>
            <a:r>
              <a:rPr lang="en-US" sz="2800" dirty="0" err="1"/>
              <a:t>হচ্ছে</a:t>
            </a:r>
            <a:r>
              <a:rPr lang="en-US" sz="2800" dirty="0"/>
              <a:t> </a:t>
            </a:r>
            <a:r>
              <a:rPr lang="en-US" sz="2800" dirty="0" err="1"/>
              <a:t>কম্পিউটারের</a:t>
            </a:r>
            <a:r>
              <a:rPr lang="en-US" sz="2800" dirty="0"/>
              <a:t> </a:t>
            </a:r>
            <a:r>
              <a:rPr lang="en-US" sz="2800" dirty="0" err="1"/>
              <a:t>প্রসেসরের</a:t>
            </a:r>
            <a:r>
              <a:rPr lang="en-US" sz="2800" dirty="0"/>
              <a:t> </a:t>
            </a:r>
            <a:r>
              <a:rPr lang="en-US" sz="2800" dirty="0" err="1"/>
              <a:t>সাথে</a:t>
            </a:r>
            <a:r>
              <a:rPr lang="en-US" sz="2800" dirty="0"/>
              <a:t> </a:t>
            </a:r>
            <a:r>
              <a:rPr lang="en-US" sz="2800" dirty="0" err="1"/>
              <a:t>অন্যান্য</a:t>
            </a:r>
            <a:r>
              <a:rPr lang="en-US" sz="2800" dirty="0"/>
              <a:t> </a:t>
            </a:r>
            <a:r>
              <a:rPr lang="en-US" sz="2800" dirty="0" err="1"/>
              <a:t>ইনপুট</a:t>
            </a:r>
            <a:r>
              <a:rPr lang="en-US" sz="2800" dirty="0"/>
              <a:t>, </a:t>
            </a:r>
            <a:r>
              <a:rPr lang="en-US" sz="2800" dirty="0" err="1"/>
              <a:t>মেমোরি</a:t>
            </a:r>
            <a:r>
              <a:rPr lang="en-US" sz="2800" dirty="0"/>
              <a:t>, </a:t>
            </a:r>
            <a:r>
              <a:rPr lang="en-US" sz="2800" dirty="0" err="1"/>
              <a:t>আউটপুট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স্টোরেজ</a:t>
            </a:r>
            <a:r>
              <a:rPr lang="en-US" sz="2800" dirty="0"/>
              <a:t> </a:t>
            </a:r>
            <a:r>
              <a:rPr lang="en-US" sz="2800" dirty="0" err="1"/>
              <a:t>ডিভাইসসহ</a:t>
            </a:r>
            <a:r>
              <a:rPr lang="en-US" sz="2800" dirty="0"/>
              <a:t> </a:t>
            </a:r>
            <a:r>
              <a:rPr lang="en-US" sz="2800" dirty="0" err="1"/>
              <a:t>সকল</a:t>
            </a:r>
            <a:r>
              <a:rPr lang="en-US" sz="2800" dirty="0"/>
              <a:t> </a:t>
            </a:r>
            <a:r>
              <a:rPr lang="en-US" sz="2800" dirty="0" err="1"/>
              <a:t>যন্ত্রপাতির</a:t>
            </a:r>
            <a:r>
              <a:rPr lang="en-US" sz="2800" dirty="0"/>
              <a:t> </a:t>
            </a:r>
            <a:r>
              <a:rPr lang="en-US" sz="2800" dirty="0" err="1"/>
              <a:t>সংযোগ</a:t>
            </a:r>
            <a:r>
              <a:rPr lang="en-US" sz="2800" dirty="0"/>
              <a:t> </a:t>
            </a:r>
            <a:r>
              <a:rPr lang="en-US" sz="2800" dirty="0" err="1"/>
              <a:t>রক্ষার</a:t>
            </a:r>
            <a:r>
              <a:rPr lang="en-US" sz="2800" dirty="0"/>
              <a:t> </a:t>
            </a:r>
            <a:r>
              <a:rPr lang="en-US" sz="2800" dirty="0" err="1"/>
              <a:t>বোর্ড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75698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9AF609-C7C5-596D-6EA5-8EAFC878C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01541" y="1940767"/>
            <a:ext cx="4700333" cy="47212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033831-FC10-7B04-A655-11BD174EC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43070" y="1940767"/>
            <a:ext cx="6295053" cy="47212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EE7A13-316D-C316-3C72-855DEF677918}"/>
              </a:ext>
            </a:extLst>
          </p:cNvPr>
          <p:cNvSpPr/>
          <p:nvPr/>
        </p:nvSpPr>
        <p:spPr>
          <a:xfrm>
            <a:off x="2786743" y="195943"/>
            <a:ext cx="6372808" cy="14649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পাওয়ার</a:t>
            </a:r>
            <a:r>
              <a:rPr lang="en-US" sz="4000" dirty="0"/>
              <a:t> </a:t>
            </a:r>
            <a:r>
              <a:rPr lang="en-US" sz="4000" dirty="0" err="1"/>
              <a:t>সাপ্লাই</a:t>
            </a:r>
            <a:r>
              <a:rPr lang="en-US" sz="4000" dirty="0"/>
              <a:t>(Power supply)</a:t>
            </a:r>
          </a:p>
        </p:txBody>
      </p:sp>
    </p:spTree>
    <p:extLst>
      <p:ext uri="{BB962C8B-B14F-4D97-AF65-F5344CB8AC3E}">
        <p14:creationId xmlns:p14="http://schemas.microsoft.com/office/powerpoint/2010/main" val="380129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4662" y="953588"/>
            <a:ext cx="8830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একক</a:t>
            </a:r>
            <a:r>
              <a:rPr lang="en-US" sz="4000" dirty="0"/>
              <a:t> </a:t>
            </a:r>
            <a:r>
              <a:rPr lang="en-US" sz="4000" dirty="0" err="1"/>
              <a:t>কাজ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384663" y="3396343"/>
            <a:ext cx="8830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মাদারবোর্ড</a:t>
            </a:r>
            <a:r>
              <a:rPr lang="en-US" sz="4000" dirty="0"/>
              <a:t> ও </a:t>
            </a:r>
            <a:r>
              <a:rPr lang="en-US" sz="4000" dirty="0" err="1"/>
              <a:t>পাওয়ার</a:t>
            </a:r>
            <a:r>
              <a:rPr lang="en-US" sz="4000" dirty="0"/>
              <a:t> </a:t>
            </a:r>
            <a:r>
              <a:rPr lang="en-US" sz="4000" dirty="0" err="1"/>
              <a:t>সাপ্লাই</a:t>
            </a:r>
            <a:r>
              <a:rPr lang="en-US" sz="4000" dirty="0"/>
              <a:t> </a:t>
            </a:r>
            <a:r>
              <a:rPr lang="en-US" sz="4000" dirty="0" err="1"/>
              <a:t>কী</a:t>
            </a:r>
            <a:r>
              <a:rPr lang="en-US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79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162" y="3488869"/>
            <a:ext cx="2681684" cy="1969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6" y="715215"/>
            <a:ext cx="7937693" cy="5282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161" y="726287"/>
            <a:ext cx="2681685" cy="1840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5634320" y="2118754"/>
            <a:ext cx="3285841" cy="2355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637016" y="2839072"/>
            <a:ext cx="324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RAM </a:t>
            </a:r>
            <a:r>
              <a:rPr lang="en-US" sz="3600" dirty="0" err="1"/>
              <a:t>স্লট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474721" y="2860768"/>
            <a:ext cx="5445440" cy="14107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37016" y="5541054"/>
            <a:ext cx="324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প্রসেসর</a:t>
            </a:r>
            <a:r>
              <a:rPr lang="en-US" sz="3600" dirty="0"/>
              <a:t> </a:t>
            </a:r>
            <a:r>
              <a:rPr lang="en-US" sz="3600" dirty="0" err="1"/>
              <a:t>স্লট</a:t>
            </a:r>
            <a:endParaRPr lang="en-US" sz="3600" dirty="0"/>
          </a:p>
        </p:txBody>
      </p:sp>
      <p:sp>
        <p:nvSpPr>
          <p:cNvPr id="13" name="Rectangle 12"/>
          <p:cNvSpPr/>
          <p:nvPr/>
        </p:nvSpPr>
        <p:spPr>
          <a:xfrm rot="1685895">
            <a:off x="52430" y="3155036"/>
            <a:ext cx="4612276" cy="1246056"/>
          </a:xfrm>
          <a:custGeom>
            <a:avLst/>
            <a:gdLst>
              <a:gd name="connsiteX0" fmla="*/ 0 w 4381331"/>
              <a:gd name="connsiteY0" fmla="*/ 0 h 1567543"/>
              <a:gd name="connsiteX1" fmla="*/ 4381331 w 4381331"/>
              <a:gd name="connsiteY1" fmla="*/ 0 h 1567543"/>
              <a:gd name="connsiteX2" fmla="*/ 4381331 w 4381331"/>
              <a:gd name="connsiteY2" fmla="*/ 1567543 h 1567543"/>
              <a:gd name="connsiteX3" fmla="*/ 0 w 4381331"/>
              <a:gd name="connsiteY3" fmla="*/ 1567543 h 1567543"/>
              <a:gd name="connsiteX4" fmla="*/ 0 w 4381331"/>
              <a:gd name="connsiteY4" fmla="*/ 0 h 1567543"/>
              <a:gd name="connsiteX0" fmla="*/ 0 w 4381331"/>
              <a:gd name="connsiteY0" fmla="*/ 0 h 1567543"/>
              <a:gd name="connsiteX1" fmla="*/ 4381331 w 4381331"/>
              <a:gd name="connsiteY1" fmla="*/ 0 h 1567543"/>
              <a:gd name="connsiteX2" fmla="*/ 4381331 w 4381331"/>
              <a:gd name="connsiteY2" fmla="*/ 1567543 h 1567543"/>
              <a:gd name="connsiteX3" fmla="*/ 225095 w 4381331"/>
              <a:gd name="connsiteY3" fmla="*/ 1462171 h 1567543"/>
              <a:gd name="connsiteX4" fmla="*/ 0 w 4381331"/>
              <a:gd name="connsiteY4" fmla="*/ 0 h 1567543"/>
              <a:gd name="connsiteX0" fmla="*/ 0 w 4381331"/>
              <a:gd name="connsiteY0" fmla="*/ 0 h 1462171"/>
              <a:gd name="connsiteX1" fmla="*/ 4381331 w 4381331"/>
              <a:gd name="connsiteY1" fmla="*/ 0 h 1462171"/>
              <a:gd name="connsiteX2" fmla="*/ 4336601 w 4381331"/>
              <a:gd name="connsiteY2" fmla="*/ 1206413 h 1462171"/>
              <a:gd name="connsiteX3" fmla="*/ 225095 w 4381331"/>
              <a:gd name="connsiteY3" fmla="*/ 1462171 h 1462171"/>
              <a:gd name="connsiteX4" fmla="*/ 0 w 4381331"/>
              <a:gd name="connsiteY4" fmla="*/ 0 h 1462171"/>
              <a:gd name="connsiteX0" fmla="*/ 41704 w 4156236"/>
              <a:gd name="connsiteY0" fmla="*/ 361030 h 1462171"/>
              <a:gd name="connsiteX1" fmla="*/ 4156236 w 4156236"/>
              <a:gd name="connsiteY1" fmla="*/ 0 h 1462171"/>
              <a:gd name="connsiteX2" fmla="*/ 4111506 w 4156236"/>
              <a:gd name="connsiteY2" fmla="*/ 1206413 h 1462171"/>
              <a:gd name="connsiteX3" fmla="*/ 0 w 4156236"/>
              <a:gd name="connsiteY3" fmla="*/ 1462171 h 1462171"/>
              <a:gd name="connsiteX4" fmla="*/ 41704 w 4156236"/>
              <a:gd name="connsiteY4" fmla="*/ 361030 h 1462171"/>
              <a:gd name="connsiteX0" fmla="*/ 41704 w 4111506"/>
              <a:gd name="connsiteY0" fmla="*/ 188863 h 1290004"/>
              <a:gd name="connsiteX1" fmla="*/ 4055652 w 4111506"/>
              <a:gd name="connsiteY1" fmla="*/ 0 h 1290004"/>
              <a:gd name="connsiteX2" fmla="*/ 4111506 w 4111506"/>
              <a:gd name="connsiteY2" fmla="*/ 1034246 h 1290004"/>
              <a:gd name="connsiteX3" fmla="*/ 0 w 4111506"/>
              <a:gd name="connsiteY3" fmla="*/ 1290004 h 1290004"/>
              <a:gd name="connsiteX4" fmla="*/ 41704 w 4111506"/>
              <a:gd name="connsiteY4" fmla="*/ 188863 h 1290004"/>
              <a:gd name="connsiteX0" fmla="*/ 0 w 4069802"/>
              <a:gd name="connsiteY0" fmla="*/ 188863 h 1246056"/>
              <a:gd name="connsiteX1" fmla="*/ 4013948 w 4069802"/>
              <a:gd name="connsiteY1" fmla="*/ 0 h 1246056"/>
              <a:gd name="connsiteX2" fmla="*/ 4069802 w 4069802"/>
              <a:gd name="connsiteY2" fmla="*/ 1034246 h 1246056"/>
              <a:gd name="connsiteX3" fmla="*/ 290227 w 4069802"/>
              <a:gd name="connsiteY3" fmla="*/ 1246056 h 1246056"/>
              <a:gd name="connsiteX4" fmla="*/ 0 w 4069802"/>
              <a:gd name="connsiteY4" fmla="*/ 188863 h 1246056"/>
              <a:gd name="connsiteX0" fmla="*/ 0 w 4266479"/>
              <a:gd name="connsiteY0" fmla="*/ 264255 h 1246056"/>
              <a:gd name="connsiteX1" fmla="*/ 4210625 w 4266479"/>
              <a:gd name="connsiteY1" fmla="*/ 0 h 1246056"/>
              <a:gd name="connsiteX2" fmla="*/ 4266479 w 4266479"/>
              <a:gd name="connsiteY2" fmla="*/ 1034246 h 1246056"/>
              <a:gd name="connsiteX3" fmla="*/ 486904 w 4266479"/>
              <a:gd name="connsiteY3" fmla="*/ 1246056 h 1246056"/>
              <a:gd name="connsiteX4" fmla="*/ 0 w 4266479"/>
              <a:gd name="connsiteY4" fmla="*/ 264255 h 1246056"/>
              <a:gd name="connsiteX0" fmla="*/ 0 w 4612276"/>
              <a:gd name="connsiteY0" fmla="*/ 264255 h 1246056"/>
              <a:gd name="connsiteX1" fmla="*/ 4210625 w 4612276"/>
              <a:gd name="connsiteY1" fmla="*/ 0 h 1246056"/>
              <a:gd name="connsiteX2" fmla="*/ 4612276 w 4612276"/>
              <a:gd name="connsiteY2" fmla="*/ 1071743 h 1246056"/>
              <a:gd name="connsiteX3" fmla="*/ 486904 w 4612276"/>
              <a:gd name="connsiteY3" fmla="*/ 1246056 h 1246056"/>
              <a:gd name="connsiteX4" fmla="*/ 0 w 4612276"/>
              <a:gd name="connsiteY4" fmla="*/ 264255 h 1246056"/>
              <a:gd name="connsiteX0" fmla="*/ 0 w 4612276"/>
              <a:gd name="connsiteY0" fmla="*/ 264255 h 1246056"/>
              <a:gd name="connsiteX1" fmla="*/ 2606985 w 4612276"/>
              <a:gd name="connsiteY1" fmla="*/ 97614 h 1246056"/>
              <a:gd name="connsiteX2" fmla="*/ 4210625 w 4612276"/>
              <a:gd name="connsiteY2" fmla="*/ 0 h 1246056"/>
              <a:gd name="connsiteX3" fmla="*/ 4612276 w 4612276"/>
              <a:gd name="connsiteY3" fmla="*/ 1071743 h 1246056"/>
              <a:gd name="connsiteX4" fmla="*/ 486904 w 4612276"/>
              <a:gd name="connsiteY4" fmla="*/ 1246056 h 1246056"/>
              <a:gd name="connsiteX5" fmla="*/ 0 w 4612276"/>
              <a:gd name="connsiteY5" fmla="*/ 264255 h 1246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12276" h="1246056">
                <a:moveTo>
                  <a:pt x="0" y="264255"/>
                </a:moveTo>
                <a:lnTo>
                  <a:pt x="2606985" y="97614"/>
                </a:lnTo>
                <a:lnTo>
                  <a:pt x="4210625" y="0"/>
                </a:lnTo>
                <a:lnTo>
                  <a:pt x="4612276" y="1071743"/>
                </a:lnTo>
                <a:lnTo>
                  <a:pt x="486904" y="1246056"/>
                </a:lnTo>
                <a:lnTo>
                  <a:pt x="0" y="264255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026749" y="4280985"/>
            <a:ext cx="78450" cy="185129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58579" y="6132278"/>
            <a:ext cx="209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পোর্ট</a:t>
            </a:r>
            <a:r>
              <a:rPr lang="en-US" sz="3600" dirty="0"/>
              <a:t> </a:t>
            </a:r>
            <a:r>
              <a:rPr lang="en-US" sz="3600" dirty="0" err="1"/>
              <a:t>সমূহ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580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3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3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8922325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04707" y="756641"/>
            <a:ext cx="2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ভিডিও</a:t>
            </a:r>
            <a:r>
              <a:rPr lang="en-US" sz="3600" dirty="0"/>
              <a:t> </a:t>
            </a:r>
            <a:r>
              <a:rPr lang="en-US" sz="3600" dirty="0" err="1"/>
              <a:t>কার্ড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9174145" y="5589115"/>
            <a:ext cx="187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সাউন্ড</a:t>
            </a:r>
            <a:r>
              <a:rPr lang="en-US" sz="3600" dirty="0"/>
              <a:t> </a:t>
            </a:r>
            <a:r>
              <a:rPr lang="en-US" sz="3600" dirty="0" err="1"/>
              <a:t>কার্ড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361552" y="4942784"/>
            <a:ext cx="1561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রম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501896"/>
            <a:ext cx="545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মাদারবোর্ডে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সংযোজিত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অবস্থায়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থাকে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1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CE3900B-DACC-477F-8781-EC08F482C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ACE3900B-DACC-477F-8781-EC08F482C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ACE3900B-DACC-477F-8781-EC08F482C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ACE3900B-DACC-477F-8781-EC08F482CB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8A4B733-0B3C-4168-94C1-CAEAC92488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38A4B733-0B3C-4168-94C1-CAEAC92488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38A4B733-0B3C-4168-94C1-CAEAC92488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dgm id="{38A4B733-0B3C-4168-94C1-CAEAC92488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D9601E-5AC7-48FD-8F33-50CE11D48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2BD9601E-5AC7-48FD-8F33-50CE11D48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graphicEl>
                                              <a:dgm id="{2BD9601E-5AC7-48FD-8F33-50CE11D48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2BD9601E-5AC7-48FD-8F33-50CE11D48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260ACE5-48D6-4F91-A87D-974FBB8BF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7260ACE5-48D6-4F91-A87D-974FBB8BF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7260ACE5-48D6-4F91-A87D-974FBB8BF6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dgm id="{7260ACE5-48D6-4F91-A87D-974FBB8BF6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  <p:bldP spid="8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541" y="884465"/>
            <a:ext cx="5262112" cy="3922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9" b="9275"/>
          <a:stretch/>
        </p:blipFill>
        <p:spPr>
          <a:xfrm>
            <a:off x="826725" y="1063943"/>
            <a:ext cx="5086981" cy="35637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2095500" y="1540736"/>
            <a:ext cx="3056718" cy="218353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941060" y="2144213"/>
            <a:ext cx="1857239" cy="181723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214221" y="1245338"/>
            <a:ext cx="655458" cy="6177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81546" y="1784705"/>
            <a:ext cx="655458" cy="6177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60946" y="78254"/>
            <a:ext cx="418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চিপসেট</a:t>
            </a:r>
            <a:r>
              <a:rPr lang="en-US" sz="3600" dirty="0"/>
              <a:t> / Chipset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74" y="5326001"/>
            <a:ext cx="10580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মাদারবোর্ডের</a:t>
            </a:r>
            <a:r>
              <a:rPr lang="en-US" sz="2800" dirty="0"/>
              <a:t> </a:t>
            </a:r>
            <a:r>
              <a:rPr lang="en-US" sz="2800" dirty="0" err="1"/>
              <a:t>কাজ</a:t>
            </a:r>
            <a:r>
              <a:rPr lang="en-US" sz="2800" dirty="0"/>
              <a:t> </a:t>
            </a:r>
            <a:r>
              <a:rPr lang="en-US" sz="2800" dirty="0" err="1"/>
              <a:t>করার</a:t>
            </a:r>
            <a:r>
              <a:rPr lang="en-US" sz="2800" dirty="0"/>
              <a:t> </a:t>
            </a:r>
            <a:r>
              <a:rPr lang="en-US" sz="2800" dirty="0" err="1"/>
              <a:t>ক্ষমতা</a:t>
            </a:r>
            <a:r>
              <a:rPr lang="en-US" sz="2800" dirty="0"/>
              <a:t> ও </a:t>
            </a:r>
            <a:r>
              <a:rPr lang="en-US" sz="2800" dirty="0" err="1"/>
              <a:t>বৈশিষ্ট্য</a:t>
            </a:r>
            <a:r>
              <a:rPr lang="en-US" sz="2800" dirty="0"/>
              <a:t> </a:t>
            </a:r>
            <a:r>
              <a:rPr lang="en-US" sz="2800" dirty="0" err="1"/>
              <a:t>চিপসেটের</a:t>
            </a:r>
            <a:r>
              <a:rPr lang="en-US" sz="2800" dirty="0"/>
              <a:t> </a:t>
            </a:r>
            <a:r>
              <a:rPr lang="en-US" sz="2800" dirty="0" err="1"/>
              <a:t>উপর</a:t>
            </a:r>
            <a:r>
              <a:rPr lang="en-US" sz="2800" dirty="0"/>
              <a:t> </a:t>
            </a:r>
            <a:r>
              <a:rPr lang="en-US" sz="2800" dirty="0" err="1"/>
              <a:t>নির্ভরশীল</a:t>
            </a:r>
            <a:r>
              <a:rPr lang="en-US" sz="2800" dirty="0"/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74" y="4873613"/>
            <a:ext cx="1182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মাদারবোর্ডে</a:t>
            </a:r>
            <a:r>
              <a:rPr lang="en-US" sz="2400" dirty="0"/>
              <a:t> </a:t>
            </a:r>
            <a:r>
              <a:rPr lang="en-US" sz="2400" dirty="0" err="1"/>
              <a:t>কোন</a:t>
            </a:r>
            <a:r>
              <a:rPr lang="en-US" sz="2400" dirty="0"/>
              <a:t> </a:t>
            </a:r>
            <a:r>
              <a:rPr lang="en-US" sz="2400" dirty="0" err="1"/>
              <a:t>ধরনের</a:t>
            </a:r>
            <a:r>
              <a:rPr lang="en-US" sz="2400" dirty="0"/>
              <a:t> </a:t>
            </a:r>
            <a:r>
              <a:rPr lang="en-US" sz="2400" dirty="0" err="1"/>
              <a:t>প্রসেসর</a:t>
            </a:r>
            <a:r>
              <a:rPr lang="en-US" sz="2400" dirty="0"/>
              <a:t> </a:t>
            </a:r>
            <a:r>
              <a:rPr lang="en-US" sz="2400" dirty="0" err="1"/>
              <a:t>ব্যবহার</a:t>
            </a:r>
            <a:r>
              <a:rPr lang="en-US" sz="2400" dirty="0"/>
              <a:t> </a:t>
            </a:r>
            <a:r>
              <a:rPr lang="en-US" sz="2400" dirty="0" err="1"/>
              <a:t>হবে</a:t>
            </a:r>
            <a:r>
              <a:rPr lang="en-US" sz="2400" dirty="0"/>
              <a:t> </a:t>
            </a:r>
            <a:r>
              <a:rPr lang="en-US" sz="2400" dirty="0" err="1"/>
              <a:t>তা</a:t>
            </a:r>
            <a:r>
              <a:rPr lang="en-US" sz="2400" dirty="0"/>
              <a:t> এ  </a:t>
            </a:r>
            <a:r>
              <a:rPr lang="en-US" sz="2400" dirty="0" err="1"/>
              <a:t>চিপসেটের</a:t>
            </a:r>
            <a:r>
              <a:rPr lang="en-US" sz="2400" dirty="0"/>
              <a:t> </a:t>
            </a:r>
            <a:r>
              <a:rPr lang="en-US" sz="2400" dirty="0" err="1"/>
              <a:t>উপর</a:t>
            </a:r>
            <a:r>
              <a:rPr lang="en-US" sz="2400" dirty="0"/>
              <a:t> </a:t>
            </a:r>
            <a:r>
              <a:rPr lang="en-US" sz="2400" dirty="0" err="1"/>
              <a:t>নির্ভর</a:t>
            </a:r>
            <a:r>
              <a:rPr lang="en-US" sz="2400" dirty="0"/>
              <a:t> </a:t>
            </a:r>
            <a:r>
              <a:rPr lang="en-US" sz="2400" dirty="0" err="1"/>
              <a:t>করে</a:t>
            </a:r>
            <a:r>
              <a:rPr lang="en-US" sz="2400" dirty="0"/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74" y="6211669"/>
            <a:ext cx="11821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চিপসেট</a:t>
            </a:r>
            <a:r>
              <a:rPr lang="en-US" sz="2800" dirty="0"/>
              <a:t> </a:t>
            </a:r>
            <a:r>
              <a:rPr lang="en-US" sz="2800" dirty="0" err="1"/>
              <a:t>সিপিইউ</a:t>
            </a:r>
            <a:r>
              <a:rPr lang="en-US" sz="2800" dirty="0"/>
              <a:t> </a:t>
            </a:r>
            <a:r>
              <a:rPr lang="en-US" sz="2800" dirty="0" err="1"/>
              <a:t>এর</a:t>
            </a:r>
            <a:r>
              <a:rPr lang="en-US" sz="2800" dirty="0"/>
              <a:t> </a:t>
            </a:r>
            <a:r>
              <a:rPr lang="en-US" sz="2800" dirty="0" err="1"/>
              <a:t>সাথে</a:t>
            </a:r>
            <a:r>
              <a:rPr lang="en-US" sz="2800" dirty="0"/>
              <a:t> </a:t>
            </a:r>
            <a:r>
              <a:rPr lang="en-US" sz="2800" dirty="0" err="1"/>
              <a:t>অন্যান্য</a:t>
            </a:r>
            <a:r>
              <a:rPr lang="en-US" sz="2800" dirty="0"/>
              <a:t> </a:t>
            </a:r>
            <a:r>
              <a:rPr lang="en-US" sz="2800" dirty="0" err="1"/>
              <a:t>যন্ত্রপাতির</a:t>
            </a:r>
            <a:r>
              <a:rPr lang="en-US" sz="2800" dirty="0"/>
              <a:t> </a:t>
            </a:r>
            <a:r>
              <a:rPr lang="en-US" sz="2800" dirty="0" err="1"/>
              <a:t>কার্যক্রম</a:t>
            </a:r>
            <a:r>
              <a:rPr lang="en-US" sz="2800" dirty="0"/>
              <a:t> </a:t>
            </a:r>
            <a:r>
              <a:rPr lang="en-US" sz="2800" dirty="0" err="1"/>
              <a:t>সমন্বয়</a:t>
            </a:r>
            <a:r>
              <a:rPr lang="en-US" sz="2800" dirty="0"/>
              <a:t> </a:t>
            </a:r>
            <a:r>
              <a:rPr lang="en-US" sz="2800" dirty="0" err="1"/>
              <a:t>করে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5465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78720450"/>
              </p:ext>
            </p:extLst>
          </p:nvPr>
        </p:nvGraphicFramePr>
        <p:xfrm>
          <a:off x="222069" y="719666"/>
          <a:ext cx="11795759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99063" y="156754"/>
            <a:ext cx="7550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আধুনিক</a:t>
            </a:r>
            <a:r>
              <a:rPr lang="en-US" sz="3600" dirty="0"/>
              <a:t> </a:t>
            </a:r>
            <a:r>
              <a:rPr lang="en-US" sz="3600" dirty="0" err="1"/>
              <a:t>মাদারবোর্ডে</a:t>
            </a:r>
            <a:r>
              <a:rPr lang="en-US" sz="3600" dirty="0"/>
              <a:t> </a:t>
            </a:r>
            <a:r>
              <a:rPr lang="en-US" sz="3600" dirty="0" err="1"/>
              <a:t>যা</a:t>
            </a:r>
            <a:r>
              <a:rPr lang="en-US" sz="3600" dirty="0"/>
              <a:t> </a:t>
            </a:r>
            <a:r>
              <a:rPr lang="en-US" sz="3600" dirty="0" err="1"/>
              <a:t>যা</a:t>
            </a:r>
            <a:r>
              <a:rPr lang="en-US" sz="3600" dirty="0"/>
              <a:t> </a:t>
            </a:r>
            <a:r>
              <a:rPr lang="en-US" sz="3600" dirty="0" err="1"/>
              <a:t>থাকে</a:t>
            </a:r>
            <a:r>
              <a:rPr lang="en-US" sz="3600" dirty="0"/>
              <a:t>----</a:t>
            </a:r>
          </a:p>
        </p:txBody>
      </p:sp>
    </p:spTree>
    <p:extLst>
      <p:ext uri="{BB962C8B-B14F-4D97-AF65-F5344CB8AC3E}">
        <p14:creationId xmlns:p14="http://schemas.microsoft.com/office/powerpoint/2010/main" val="237520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E9903B-40BA-4692-A64C-13AAA29E5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78E9903B-40BA-4692-A64C-13AAA29E5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8E9903B-40BA-4692-A64C-13AAA29E5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78E9903B-40BA-4692-A64C-13AAA29E57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9C0B06-552D-44F1-A86F-9190ECAC65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DF9C0B06-552D-44F1-A86F-9190ECAC65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DF9C0B06-552D-44F1-A86F-9190ECAC65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F9C0B06-552D-44F1-A86F-9190ECAC65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43AB12-2A40-4819-A4ED-98ED73C96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8D43AB12-2A40-4819-A4ED-98ED73C96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8D43AB12-2A40-4819-A4ED-98ED73C96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8D43AB12-2A40-4819-A4ED-98ED73C96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846024-8C99-4EE3-8AF6-E7A322D80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26846024-8C99-4EE3-8AF6-E7A322D80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6846024-8C99-4EE3-8AF6-E7A322D80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26846024-8C99-4EE3-8AF6-E7A322D80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C7DC8E-74B2-477E-A844-531DBD8A1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3FC7DC8E-74B2-477E-A844-531DBD8A1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3FC7DC8E-74B2-477E-A844-531DBD8A1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3FC7DC8E-74B2-477E-A844-531DBD8A1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EDDD9B-2820-48A8-9E3E-2E99C3942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B2EDDD9B-2820-48A8-9E3E-2E99C3942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B2EDDD9B-2820-48A8-9E3E-2E99C3942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B2EDDD9B-2820-48A8-9E3E-2E99C3942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7AB32-3363-4B77-BF54-FDD92E61B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0D87AB32-3363-4B77-BF54-FDD92E61B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0D87AB32-3363-4B77-BF54-FDD92E61B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0D87AB32-3363-4B77-BF54-FDD92E61B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AE5420-366F-4D49-8527-B4D5560C0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84AE5420-366F-4D49-8527-B4D5560C0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84AE5420-366F-4D49-8527-B4D5560C0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4AE5420-366F-4D49-8527-B4D5560C0F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AB9383-82F5-4814-9166-F6588AB28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9AB9383-82F5-4814-9166-F6588AB28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9AB9383-82F5-4814-9166-F6588AB28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39AB9383-82F5-4814-9166-F6588AB281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7FCCB1-DB41-4C46-B9B7-03038FE1B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B7FCCB1-DB41-4C46-B9B7-03038FE1B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EB7FCCB1-DB41-4C46-B9B7-03038FE1B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EB7FCCB1-DB41-4C46-B9B7-03038FE1B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30A9F7-24F2-4A73-A198-EDFA8BF55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B30A9F7-24F2-4A73-A198-EDFA8BF55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FB30A9F7-24F2-4A73-A198-EDFA8BF556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FB30A9F7-24F2-4A73-A198-EDFA8BF556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D8CC2D-BD5B-4265-815A-18095B707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8ED8CC2D-BD5B-4265-815A-18095B707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8ED8CC2D-BD5B-4265-815A-18095B707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graphicEl>
                                              <a:dgm id="{8ED8CC2D-BD5B-4265-815A-18095B707F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505BBF-37B9-480A-8F2A-586C0A51B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8505BBF-37B9-480A-8F2A-586C0A51B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48505BBF-37B9-480A-8F2A-586C0A51B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graphicEl>
                                              <a:dgm id="{48505BBF-37B9-480A-8F2A-586C0A51B1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A3828-6F07-46C7-A264-FD18A9F1A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D81A3828-6F07-46C7-A264-FD18A9F1A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D81A3828-6F07-46C7-A264-FD18A9F1A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D81A3828-6F07-46C7-A264-FD18A9F1A6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2AF8A7-A7A1-478B-A270-BBDE243C7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E42AF8A7-A7A1-478B-A270-BBDE243C7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E42AF8A7-A7A1-478B-A270-BBDE243C71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>
                                            <p:graphicEl>
                                              <a:dgm id="{E42AF8A7-A7A1-478B-A270-BBDE243C71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00599" y="5149121"/>
            <a:ext cx="6861107" cy="842527"/>
          </a:xfrm>
          <a:prstGeom prst="rect">
            <a:avLst/>
          </a:prstGeom>
          <a:noFill/>
        </p:spPr>
        <p:txBody>
          <a:bodyPr vert="horz" lIns="91440" tIns="45720" rIns="91440" bIns="137160" rtlCol="0" anchor="t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2800" b="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মাদারবোর্ডের পোর্ট সমূহ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09" y="120765"/>
            <a:ext cx="10096574" cy="4260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467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00599" y="5149121"/>
            <a:ext cx="6861107" cy="842527"/>
          </a:xfrm>
          <a:prstGeom prst="rect">
            <a:avLst/>
          </a:prstGeom>
          <a:noFill/>
        </p:spPr>
        <p:txBody>
          <a:bodyPr vert="horz" lIns="91440" tIns="45720" rIns="91440" bIns="137160" rtlCol="0" anchor="t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2800" b="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rPr>
              <a:t>দলীয় 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4196" y="120765"/>
            <a:ext cx="10723000" cy="4260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11200" b="1" kern="1200" spc="-200" baseline="0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মাদারবোর্ডের কাজ কি?</a:t>
            </a:r>
          </a:p>
        </p:txBody>
      </p:sp>
    </p:spTree>
    <p:extLst>
      <p:ext uri="{BB962C8B-B14F-4D97-AF65-F5344CB8AC3E}">
        <p14:creationId xmlns:p14="http://schemas.microsoft.com/office/powerpoint/2010/main" val="360110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2857" y="927463"/>
            <a:ext cx="830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মূল্যায়ন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32406" y="1862337"/>
            <a:ext cx="6073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/>
              <a:t>মাদারবোর্ড</a:t>
            </a:r>
            <a:r>
              <a:rPr lang="en-US" sz="3600" dirty="0"/>
              <a:t> </a:t>
            </a:r>
            <a:r>
              <a:rPr lang="en-US" sz="3600" dirty="0" err="1"/>
              <a:t>কোথায়</a:t>
            </a:r>
            <a:r>
              <a:rPr lang="en-US" sz="3600" dirty="0"/>
              <a:t> </a:t>
            </a:r>
            <a:r>
              <a:rPr lang="en-US" sz="3600" dirty="0" err="1"/>
              <a:t>থাকে</a:t>
            </a:r>
            <a:r>
              <a:rPr lang="en-US" sz="36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5053" y="2627811"/>
            <a:ext cx="8895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/>
              <a:t>কোন</a:t>
            </a:r>
            <a:r>
              <a:rPr lang="en-US" sz="3600" dirty="0"/>
              <a:t> </a:t>
            </a:r>
            <a:r>
              <a:rPr lang="en-US" sz="3600" dirty="0" err="1"/>
              <a:t>কম্পিউটারে</a:t>
            </a:r>
            <a:r>
              <a:rPr lang="en-US" sz="3600" dirty="0"/>
              <a:t> </a:t>
            </a:r>
            <a:r>
              <a:rPr lang="en-US" sz="3600" dirty="0" err="1"/>
              <a:t>মাদারবোর্ডকে</a:t>
            </a:r>
            <a:r>
              <a:rPr lang="en-US" sz="3600" dirty="0"/>
              <a:t> </a:t>
            </a:r>
            <a:r>
              <a:rPr lang="en-US" sz="3600" dirty="0" err="1"/>
              <a:t>লজিকবোর্ড</a:t>
            </a:r>
            <a:r>
              <a:rPr lang="en-US" sz="3600" dirty="0"/>
              <a:t> </a:t>
            </a:r>
            <a:r>
              <a:rPr lang="en-US" sz="3600" dirty="0" err="1"/>
              <a:t>বলা</a:t>
            </a:r>
            <a:r>
              <a:rPr lang="en-US" sz="3600" dirty="0"/>
              <a:t> </a:t>
            </a:r>
            <a:r>
              <a:rPr lang="en-US" sz="3600" dirty="0" err="1"/>
              <a:t>হয়</a:t>
            </a:r>
            <a:r>
              <a:rPr lang="en-US" sz="3600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053" y="3808077"/>
            <a:ext cx="8075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/>
              <a:t>মাদারবোর্ডে</a:t>
            </a:r>
            <a:r>
              <a:rPr lang="en-US" sz="3600" dirty="0"/>
              <a:t> </a:t>
            </a:r>
            <a:r>
              <a:rPr lang="en-US" sz="3600" dirty="0" err="1"/>
              <a:t>কোনটি</a:t>
            </a:r>
            <a:r>
              <a:rPr lang="en-US" sz="3600" dirty="0"/>
              <a:t> Built in </a:t>
            </a:r>
            <a:r>
              <a:rPr lang="en-US" sz="3600" dirty="0" err="1"/>
              <a:t>অবস্থায়</a:t>
            </a:r>
            <a:r>
              <a:rPr lang="en-US" sz="3600" dirty="0"/>
              <a:t> </a:t>
            </a:r>
            <a:r>
              <a:rPr lang="en-US" sz="3600" dirty="0" err="1"/>
              <a:t>থাকে</a:t>
            </a:r>
            <a:r>
              <a:rPr lang="en-US" sz="3600" dirty="0"/>
              <a:t> </a:t>
            </a:r>
            <a:r>
              <a:rPr lang="en-US" sz="3600" dirty="0" err="1"/>
              <a:t>না</a:t>
            </a:r>
            <a:r>
              <a:rPr lang="en-US" sz="3600" dirty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21" y="4862094"/>
            <a:ext cx="866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/>
              <a:t>মাদারবোর্ডে</a:t>
            </a:r>
            <a:r>
              <a:rPr lang="en-US" sz="3600" dirty="0"/>
              <a:t> </a:t>
            </a:r>
            <a:r>
              <a:rPr lang="en-US" sz="3600" dirty="0" err="1"/>
              <a:t>প্রসেসরের</a:t>
            </a:r>
            <a:r>
              <a:rPr lang="en-US" sz="3600" dirty="0"/>
              <a:t> </a:t>
            </a:r>
            <a:r>
              <a:rPr lang="en-US" sz="3600" dirty="0" err="1"/>
              <a:t>ব্যবহার</a:t>
            </a:r>
            <a:r>
              <a:rPr lang="en-US" sz="3600" dirty="0"/>
              <a:t> </a:t>
            </a:r>
            <a:r>
              <a:rPr lang="en-US" sz="3600" dirty="0" err="1"/>
              <a:t>কিসের</a:t>
            </a:r>
            <a:r>
              <a:rPr lang="en-US" sz="3600" dirty="0"/>
              <a:t> </a:t>
            </a:r>
            <a:r>
              <a:rPr lang="en-US" sz="3600" dirty="0" err="1"/>
              <a:t>উপর</a:t>
            </a:r>
            <a:r>
              <a:rPr lang="en-US" sz="3600" dirty="0"/>
              <a:t> </a:t>
            </a:r>
            <a:r>
              <a:rPr lang="en-US" sz="3600" dirty="0" err="1"/>
              <a:t>নির্ভর</a:t>
            </a:r>
            <a:r>
              <a:rPr lang="en-US" sz="3600" dirty="0"/>
              <a:t> </a:t>
            </a:r>
            <a:r>
              <a:rPr lang="en-US" sz="3600" dirty="0" err="1"/>
              <a:t>করে</a:t>
            </a:r>
            <a:r>
              <a:rPr lang="en-US" sz="3600" dirty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0075" y="1862338"/>
            <a:ext cx="3821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err="1"/>
              <a:t>সিস্টেস</a:t>
            </a:r>
            <a:r>
              <a:rPr lang="en-US" sz="3600" dirty="0"/>
              <a:t> </a:t>
            </a:r>
            <a:r>
              <a:rPr lang="en-US" sz="3600" dirty="0" err="1"/>
              <a:t>বক্সে</a:t>
            </a:r>
            <a:r>
              <a:rPr lang="en-US" sz="3600" dirty="0"/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0075" y="2593578"/>
            <a:ext cx="3052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 err="1"/>
              <a:t>অ্যাপেল</a:t>
            </a:r>
            <a:r>
              <a:rPr lang="en-US" sz="3600" dirty="0"/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335" y="3658327"/>
            <a:ext cx="3052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/>
              <a:t>RAM.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9335" y="4743455"/>
            <a:ext cx="3052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/>
              <a:t>Chipset.</a:t>
            </a:r>
          </a:p>
        </p:txBody>
      </p:sp>
    </p:spTree>
    <p:extLst>
      <p:ext uri="{BB962C8B-B14F-4D97-AF65-F5344CB8AC3E}">
        <p14:creationId xmlns:p14="http://schemas.microsoft.com/office/powerpoint/2010/main" val="243144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306" y="182881"/>
            <a:ext cx="8616684" cy="1874520"/>
          </a:xfrm>
          <a:prstGeom prst="rect">
            <a:avLst/>
          </a:prstGeom>
          <a:noFill/>
        </p:spPr>
        <p:txBody>
          <a:bodyPr vert="horz" lIns="91440" tIns="45720" rIns="91440" bIns="13716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9600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বাড়ির 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5846" y="3544866"/>
            <a:ext cx="8990722" cy="244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buClr>
                <a:schemeClr val="tx2"/>
              </a:buClr>
            </a:pPr>
            <a:r>
              <a:rPr lang="en-US">
                <a:solidFill>
                  <a:schemeClr val="tx2"/>
                </a:solidFill>
              </a:rPr>
              <a:t>মাদারবোর্ডের পোর্টগুলোর নাম 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250868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C86397B0-4752-4E96-4AB2-C0249BEBE8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0649596"/>
              </p:ext>
            </p:extLst>
          </p:nvPr>
        </p:nvGraphicFramePr>
        <p:xfrm>
          <a:off x="337930" y="1649896"/>
          <a:ext cx="10169921" cy="4949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2080196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496</TotalTime>
  <Words>333</Words>
  <Application>Microsoft Office PowerPoint</Application>
  <PresentationFormat>Widescreen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NikoshBAN</vt:lpstr>
      <vt:lpstr>Oswald SemiBold</vt:lpstr>
      <vt:lpstr>Univers Condensed Light</vt:lpstr>
      <vt:lpstr>Wingdings</vt:lpstr>
      <vt:lpstr>Orange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shafiqul islam</cp:lastModifiedBy>
  <cp:revision>73</cp:revision>
  <dcterms:created xsi:type="dcterms:W3CDTF">2019-11-27T15:07:02Z</dcterms:created>
  <dcterms:modified xsi:type="dcterms:W3CDTF">2026-10-02T09:31:31Z</dcterms:modified>
</cp:coreProperties>
</file>