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3" r:id="rId1"/>
  </p:sldMasterIdLst>
  <p:sldIdLst>
    <p:sldId id="258" r:id="rId2"/>
    <p:sldId id="341" r:id="rId3"/>
    <p:sldId id="257" r:id="rId4"/>
    <p:sldId id="342" r:id="rId5"/>
    <p:sldId id="259" r:id="rId6"/>
    <p:sldId id="260" r:id="rId7"/>
    <p:sldId id="343" r:id="rId8"/>
    <p:sldId id="344" r:id="rId9"/>
    <p:sldId id="345" r:id="rId10"/>
    <p:sldId id="261" r:id="rId11"/>
    <p:sldId id="262" r:id="rId12"/>
    <p:sldId id="263" r:id="rId13"/>
    <p:sldId id="264" r:id="rId14"/>
    <p:sldId id="331" r:id="rId15"/>
    <p:sldId id="340" r:id="rId16"/>
    <p:sldId id="332" r:id="rId17"/>
    <p:sldId id="265" r:id="rId18"/>
    <p:sldId id="266" r:id="rId19"/>
    <p:sldId id="267" r:id="rId20"/>
    <p:sldId id="268" r:id="rId21"/>
    <p:sldId id="333" r:id="rId22"/>
    <p:sldId id="334" r:id="rId23"/>
    <p:sldId id="335" r:id="rId24"/>
    <p:sldId id="336" r:id="rId25"/>
    <p:sldId id="269" r:id="rId26"/>
    <p:sldId id="270" r:id="rId27"/>
    <p:sldId id="271" r:id="rId28"/>
    <p:sldId id="272" r:id="rId29"/>
    <p:sldId id="273" r:id="rId30"/>
    <p:sldId id="337" r:id="rId31"/>
    <p:sldId id="338" r:id="rId32"/>
    <p:sldId id="339" r:id="rId33"/>
    <p:sldId id="274" r:id="rId34"/>
    <p:sldId id="275" r:id="rId35"/>
    <p:sldId id="346" r:id="rId36"/>
    <p:sldId id="34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4F5AA-742E-41F6-8D5F-8626D1B0AD92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E8E1-C4BF-410C-83BF-2606472D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395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4F5AA-742E-41F6-8D5F-8626D1B0AD92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E8E1-C4BF-410C-83BF-2606472D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863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4F5AA-742E-41F6-8D5F-8626D1B0AD92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E8E1-C4BF-410C-83BF-2606472D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752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4F5AA-742E-41F6-8D5F-8626D1B0AD92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E8E1-C4BF-410C-83BF-2606472D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728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4F5AA-742E-41F6-8D5F-8626D1B0AD92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E8E1-C4BF-410C-83BF-2606472D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2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4F5AA-742E-41F6-8D5F-8626D1B0AD92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E8E1-C4BF-410C-83BF-2606472D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679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4F5AA-742E-41F6-8D5F-8626D1B0AD92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E8E1-C4BF-410C-83BF-2606472D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5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4F5AA-742E-41F6-8D5F-8626D1B0AD92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E8E1-C4BF-410C-83BF-2606472D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718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4F5AA-742E-41F6-8D5F-8626D1B0AD92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E8E1-C4BF-410C-83BF-2606472D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691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4F5AA-742E-41F6-8D5F-8626D1B0AD92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E8E1-C4BF-410C-83BF-2606472D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26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4F5AA-742E-41F6-8D5F-8626D1B0AD92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E8E1-C4BF-410C-83BF-2606472D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45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4F5AA-742E-41F6-8D5F-8626D1B0AD92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CE8E1-C4BF-410C-83BF-2606472DC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24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pPr algn="ctr"/>
            <a:r>
              <a:rPr lang="en-GB" sz="80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dirty="0" smtClean="0">
                <a:latin typeface="SutonnyMJ" pitchFamily="2" charset="0"/>
                <a:cs typeface="SutonnyMJ" pitchFamily="2" charset="0"/>
              </a:rPr>
            </a:b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47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pPr algn="ctr"/>
            <a:r>
              <a:rPr lang="en-GB" sz="80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dirty="0" smtClean="0">
                <a:latin typeface="SutonnyMJ" pitchFamily="2" charset="0"/>
                <a:cs typeface="SutonnyMJ" pitchFamily="2" charset="0"/>
              </a:rPr>
            </a:b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93349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4949" y="1668582"/>
            <a:ext cx="11612879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  <a:latin typeface="SutonnyMJ" pitchFamily="2" charset="0"/>
              </a:rPr>
              <a:t>        </a:t>
            </a:r>
            <a:r>
              <a:rPr lang="en-US" sz="8000" dirty="0" err="1" smtClean="0">
                <a:solidFill>
                  <a:srgbClr val="FFFF00"/>
                </a:solidFill>
                <a:latin typeface="SutonnyMJ" pitchFamily="2" charset="0"/>
              </a:rPr>
              <a:t>AvR‡Ki</a:t>
            </a:r>
            <a:r>
              <a:rPr lang="en-US" sz="8000" dirty="0" smtClean="0">
                <a:solidFill>
                  <a:srgbClr val="FFFF00"/>
                </a:solidFill>
                <a:latin typeface="SutonnyMJ" pitchFamily="2" charset="0"/>
              </a:rPr>
              <a:t> </a:t>
            </a:r>
            <a:r>
              <a:rPr lang="en-US" sz="8000" dirty="0" err="1" smtClean="0">
                <a:solidFill>
                  <a:srgbClr val="FFFF00"/>
                </a:solidFill>
                <a:latin typeface="SutonnyMJ" pitchFamily="2" charset="0"/>
              </a:rPr>
              <a:t>K¬v‡m</a:t>
            </a:r>
            <a:r>
              <a:rPr lang="en-US" sz="8000" dirty="0">
                <a:solidFill>
                  <a:srgbClr val="FFFF00"/>
                </a:solidFill>
                <a:latin typeface="SutonnyMJ" pitchFamily="2" charset="0"/>
              </a:rPr>
              <a:t> </a:t>
            </a:r>
            <a:endParaRPr lang="en-US" sz="8000" dirty="0" smtClean="0">
              <a:solidFill>
                <a:srgbClr val="FFFF00"/>
              </a:solidFill>
              <a:latin typeface="SutonnyMJ" pitchFamily="2" charset="0"/>
            </a:endParaRPr>
          </a:p>
          <a:p>
            <a:r>
              <a:rPr lang="en-US" sz="8000" dirty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8000" dirty="0" smtClean="0">
                <a:solidFill>
                  <a:srgbClr val="FF0000"/>
                </a:solidFill>
                <a:latin typeface="SutonnyMJ" pitchFamily="2" charset="0"/>
              </a:rPr>
              <a:t>                             </a:t>
            </a:r>
            <a:r>
              <a:rPr lang="en-US" sz="11500" dirty="0" smtClean="0">
                <a:solidFill>
                  <a:srgbClr val="FFFF00"/>
                </a:solidFill>
                <a:latin typeface="SutonnyMJ" pitchFamily="2" charset="0"/>
              </a:rPr>
              <a:t>¯^</a:t>
            </a:r>
            <a:r>
              <a:rPr lang="en-US" sz="11500" dirty="0" err="1" smtClean="0">
                <a:solidFill>
                  <a:srgbClr val="FFFF00"/>
                </a:solidFill>
                <a:latin typeface="SutonnyMJ" pitchFamily="2" charset="0"/>
              </a:rPr>
              <a:t>vMZg</a:t>
            </a:r>
            <a:endParaRPr lang="en-US" sz="8000" dirty="0">
              <a:solidFill>
                <a:srgbClr val="FFFF00"/>
              </a:solidFill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09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7"/>
            <a:ext cx="12192000" cy="5569260"/>
          </a:xfrm>
        </p:spPr>
        <p:txBody>
          <a:bodyPr>
            <a:noAutofit/>
          </a:bodyPr>
          <a:lstStyle/>
          <a:p>
            <a:pPr algn="ctr"/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dirty="0">
                <a:latin typeface="SutonnyMJ" pitchFamily="2" charset="0"/>
                <a:cs typeface="SutonnyMJ" pitchFamily="2" charset="0"/>
              </a:rPr>
            </a:b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Dc¯’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vcbvq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-</a:t>
            </a:r>
            <a:br>
              <a:rPr lang="en-GB" sz="80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wejvm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Kzgvi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gÛj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cÖfvlK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(A_©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bxwZ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)</a:t>
            </a:r>
            <a:br>
              <a:rPr lang="en-GB" sz="80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`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Ëcvov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g‡Wj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wWwMÖ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K‡jR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bv‡Uvi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44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4400" b="1" dirty="0" smtClean="0">
                <a:latin typeface="SutonnyMJ" pitchFamily="2" charset="0"/>
                <a:cs typeface="SutonnyMJ" pitchFamily="2" charset="0"/>
              </a:rPr>
            </a:b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560" y="295962"/>
            <a:ext cx="2636955" cy="273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4969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7"/>
            <a:ext cx="12192000" cy="5569260"/>
          </a:xfrm>
        </p:spPr>
        <p:txBody>
          <a:bodyPr>
            <a:noAutofit/>
          </a:bodyPr>
          <a:lstStyle/>
          <a:p>
            <a:pPr algn="ctr"/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13800" b="1" dirty="0" err="1" smtClean="0">
                <a:latin typeface="SutonnyMJ" pitchFamily="2" charset="0"/>
                <a:cs typeface="SutonnyMJ" pitchFamily="2" charset="0"/>
              </a:rPr>
              <a:t>welq</a:t>
            </a:r>
            <a:r>
              <a:rPr lang="en-GB" sz="13800" b="1" dirty="0">
                <a:latin typeface="SutonnyMJ" pitchFamily="2" charset="0"/>
                <a:cs typeface="SutonnyMJ" pitchFamily="2" charset="0"/>
              </a:rPr>
              <a:t>:</a:t>
            </a:r>
            <a:r>
              <a:rPr lang="en-GB" sz="13800" b="1" dirty="0" smtClean="0">
                <a:latin typeface="SutonnyMJ" pitchFamily="2" charset="0"/>
                <a:cs typeface="SutonnyMJ" pitchFamily="2" charset="0"/>
              </a:rPr>
              <a:t> A_©</a:t>
            </a:r>
            <a:r>
              <a:rPr lang="en-GB" sz="13800" b="1" dirty="0" err="1" smtClean="0">
                <a:latin typeface="SutonnyMJ" pitchFamily="2" charset="0"/>
                <a:cs typeface="SutonnyMJ" pitchFamily="2" charset="0"/>
              </a:rPr>
              <a:t>bxwZ</a:t>
            </a:r>
            <a:r>
              <a:rPr lang="en-GB" sz="13800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13800" b="1" dirty="0">
                <a:latin typeface="SutonnyMJ" pitchFamily="2" charset="0"/>
                <a:cs typeface="SutonnyMJ" pitchFamily="2" charset="0"/>
              </a:rPr>
            </a:b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cÎ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: 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cÖ_g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‡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kÖwY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: 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GKv`k</a:t>
            </a:r>
            <a:r>
              <a:rPr lang="en-GB" sz="8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cÎ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KvW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: 109</a:t>
            </a:r>
            <a:r>
              <a:rPr lang="en-GB" sz="44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4400" b="1" dirty="0" smtClean="0">
                <a:latin typeface="SutonnyMJ" pitchFamily="2" charset="0"/>
                <a:cs typeface="SutonnyMJ" pitchFamily="2" charset="0"/>
              </a:rPr>
            </a:b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153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7"/>
            <a:ext cx="12192000" cy="5020619"/>
          </a:xfrm>
        </p:spPr>
        <p:txBody>
          <a:bodyPr>
            <a:noAutofit/>
          </a:bodyPr>
          <a:lstStyle/>
          <a:p>
            <a:pPr algn="ctr"/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11500" b="1" dirty="0" smtClean="0">
                <a:latin typeface="SutonnyMJ" pitchFamily="2" charset="0"/>
                <a:cs typeface="SutonnyMJ" pitchFamily="2" charset="0"/>
              </a:rPr>
              <a:t>2q </a:t>
            </a:r>
            <a:r>
              <a:rPr lang="en-GB" sz="11500" b="1" dirty="0" err="1" smtClean="0">
                <a:latin typeface="SutonnyMJ" pitchFamily="2" charset="0"/>
                <a:cs typeface="SutonnyMJ" pitchFamily="2" charset="0"/>
              </a:rPr>
              <a:t>Aa¨vq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‡fv³v I 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Drcv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`‡Ki 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AvPiY</a:t>
            </a:r>
            <a:r>
              <a:rPr lang="en-GB" sz="44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4400" b="1" dirty="0" smtClean="0">
                <a:latin typeface="SutonnyMJ" pitchFamily="2" charset="0"/>
                <a:cs typeface="SutonnyMJ" pitchFamily="2" charset="0"/>
              </a:rPr>
            </a:b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438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5464756"/>
          </a:xfrm>
        </p:spPr>
        <p:txBody>
          <a:bodyPr>
            <a:noAutofit/>
          </a:bodyPr>
          <a:lstStyle/>
          <a:p>
            <a:pPr algn="ctr"/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11500" b="1" u="sng" dirty="0" err="1" smtClean="0">
                <a:latin typeface="SutonnyMJ" pitchFamily="2" charset="0"/>
                <a:cs typeface="SutonnyMJ" pitchFamily="2" charset="0"/>
              </a:rPr>
              <a:t>AvR‡Ki</a:t>
            </a:r>
            <a:r>
              <a:rPr lang="en-GB" sz="115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11500" b="1" u="sng" dirty="0" err="1" smtClean="0">
                <a:latin typeface="SutonnyMJ" pitchFamily="2" charset="0"/>
                <a:cs typeface="SutonnyMJ" pitchFamily="2" charset="0"/>
              </a:rPr>
              <a:t>Av‡jvPbv</a:t>
            </a: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Pvwn`vi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`vg w¯’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Avq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w¯’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 </a:t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AvovAvwo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w¯’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9600" b="1" dirty="0" err="1" smtClean="0">
                <a:latin typeface="SutonnyMJ" pitchFamily="2" charset="0"/>
                <a:cs typeface="SutonnyMJ" pitchFamily="2" charset="0"/>
              </a:rPr>
              <a:t>cwigv‡ci</a:t>
            </a:r>
            <a:r>
              <a:rPr lang="en-GB" sz="9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9600" b="1" dirty="0" err="1" smtClean="0">
                <a:latin typeface="SutonnyMJ" pitchFamily="2" charset="0"/>
                <a:cs typeface="SutonnyMJ" pitchFamily="2" charset="0"/>
              </a:rPr>
              <a:t>MvwYwZK</a:t>
            </a:r>
            <a:r>
              <a:rPr lang="en-GB" sz="9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9600" b="1" dirty="0" err="1" smtClean="0">
                <a:latin typeface="SutonnyMJ" pitchFamily="2" charset="0"/>
                <a:cs typeface="SutonnyMJ" pitchFamily="2" charset="0"/>
              </a:rPr>
              <a:t>c×wZ</a:t>
            </a:r>
            <a:r>
              <a:rPr lang="en-GB" sz="9600" b="1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u="sng" dirty="0" smtClean="0">
                <a:latin typeface="SutonnyMJ" pitchFamily="2" charset="0"/>
                <a:cs typeface="SutonnyMJ" pitchFamily="2" charset="0"/>
              </a:rPr>
            </a:br>
            <a:endParaRPr lang="en-US" sz="4400" b="1" u="sng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927463" y="2142309"/>
            <a:ext cx="1658983" cy="927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587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5464756"/>
          </a:xfrm>
        </p:spPr>
        <p:txBody>
          <a:bodyPr>
            <a:noAutofit/>
          </a:bodyPr>
          <a:lstStyle/>
          <a:p>
            <a:pPr algn="ctr"/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11500" b="1" u="sng" dirty="0" err="1" smtClean="0">
                <a:latin typeface="SutonnyMJ" pitchFamily="2" charset="0"/>
                <a:cs typeface="SutonnyMJ" pitchFamily="2" charset="0"/>
              </a:rPr>
              <a:t>AvR‡Ki</a:t>
            </a:r>
            <a:r>
              <a:rPr lang="en-GB" sz="115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11500" b="1" u="sng" dirty="0" err="1" smtClean="0">
                <a:latin typeface="SutonnyMJ" pitchFamily="2" charset="0"/>
                <a:cs typeface="SutonnyMJ" pitchFamily="2" charset="0"/>
              </a:rPr>
              <a:t>Av‡jvPbv</a:t>
            </a: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Pvwn`vi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`vg w¯’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Avq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w¯’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 </a:t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AvovAvwo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w¯’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9600" b="1" dirty="0" err="1" smtClean="0">
                <a:latin typeface="SutonnyMJ" pitchFamily="2" charset="0"/>
                <a:cs typeface="SutonnyMJ" pitchFamily="2" charset="0"/>
              </a:rPr>
              <a:t>cwigv‡ci</a:t>
            </a:r>
            <a:r>
              <a:rPr lang="en-GB" sz="9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9600" b="1" dirty="0" err="1" smtClean="0">
                <a:latin typeface="SutonnyMJ" pitchFamily="2" charset="0"/>
                <a:cs typeface="SutonnyMJ" pitchFamily="2" charset="0"/>
              </a:rPr>
              <a:t>MvwYwZK</a:t>
            </a:r>
            <a:r>
              <a:rPr lang="en-GB" sz="9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9600" b="1" dirty="0" err="1" smtClean="0">
                <a:latin typeface="SutonnyMJ" pitchFamily="2" charset="0"/>
                <a:cs typeface="SutonnyMJ" pitchFamily="2" charset="0"/>
              </a:rPr>
              <a:t>c×wZ</a:t>
            </a:r>
            <a:r>
              <a:rPr lang="en-GB" sz="9600" b="1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u="sng" dirty="0" smtClean="0">
                <a:latin typeface="SutonnyMJ" pitchFamily="2" charset="0"/>
                <a:cs typeface="SutonnyMJ" pitchFamily="2" charset="0"/>
              </a:rPr>
            </a:br>
            <a:endParaRPr lang="en-US" sz="4400" b="1" u="sng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776549" y="3043647"/>
            <a:ext cx="1658983" cy="927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53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5464756"/>
          </a:xfrm>
        </p:spPr>
        <p:txBody>
          <a:bodyPr>
            <a:noAutofit/>
          </a:bodyPr>
          <a:lstStyle/>
          <a:p>
            <a:pPr algn="ctr"/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11500" b="1" u="sng" dirty="0" err="1" smtClean="0">
                <a:latin typeface="SutonnyMJ" pitchFamily="2" charset="0"/>
                <a:cs typeface="SutonnyMJ" pitchFamily="2" charset="0"/>
              </a:rPr>
              <a:t>AvR‡Ki</a:t>
            </a:r>
            <a:r>
              <a:rPr lang="en-GB" sz="115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11500" b="1" u="sng" dirty="0" err="1" smtClean="0">
                <a:latin typeface="SutonnyMJ" pitchFamily="2" charset="0"/>
                <a:cs typeface="SutonnyMJ" pitchFamily="2" charset="0"/>
              </a:rPr>
              <a:t>Av‡jvPbv</a:t>
            </a: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Pvwn`vi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`vg w¯’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Avq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w¯’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 </a:t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AvovAvwo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w¯’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9600" b="1" dirty="0" err="1" smtClean="0">
                <a:latin typeface="SutonnyMJ" pitchFamily="2" charset="0"/>
                <a:cs typeface="SutonnyMJ" pitchFamily="2" charset="0"/>
              </a:rPr>
              <a:t>cwigv‡ci</a:t>
            </a:r>
            <a:r>
              <a:rPr lang="en-GB" sz="9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9600" b="1" dirty="0" err="1" smtClean="0">
                <a:latin typeface="SutonnyMJ" pitchFamily="2" charset="0"/>
                <a:cs typeface="SutonnyMJ" pitchFamily="2" charset="0"/>
              </a:rPr>
              <a:t>MvwYwZK</a:t>
            </a:r>
            <a:r>
              <a:rPr lang="en-GB" sz="9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9600" b="1" dirty="0" err="1" smtClean="0">
                <a:latin typeface="SutonnyMJ" pitchFamily="2" charset="0"/>
                <a:cs typeface="SutonnyMJ" pitchFamily="2" charset="0"/>
              </a:rPr>
              <a:t>c×wZ</a:t>
            </a:r>
            <a:r>
              <a:rPr lang="en-GB" sz="9600" b="1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u="sng" dirty="0" smtClean="0">
                <a:latin typeface="SutonnyMJ" pitchFamily="2" charset="0"/>
                <a:cs typeface="SutonnyMJ" pitchFamily="2" charset="0"/>
              </a:rPr>
            </a:br>
            <a:endParaRPr lang="en-US" sz="4400" b="1" u="sng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227909" y="3944984"/>
            <a:ext cx="1658983" cy="927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0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5464756"/>
          </a:xfrm>
        </p:spPr>
        <p:txBody>
          <a:bodyPr>
            <a:noAutofit/>
          </a:bodyPr>
          <a:lstStyle/>
          <a:p>
            <a:pPr algn="ctr"/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11500" b="1" u="sng" dirty="0" err="1" smtClean="0">
                <a:latin typeface="SutonnyMJ" pitchFamily="2" charset="0"/>
                <a:cs typeface="SutonnyMJ" pitchFamily="2" charset="0"/>
              </a:rPr>
              <a:t>AvR‡Ki</a:t>
            </a:r>
            <a:r>
              <a:rPr lang="en-GB" sz="115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11500" b="1" u="sng" dirty="0" err="1" smtClean="0">
                <a:latin typeface="SutonnyMJ" pitchFamily="2" charset="0"/>
                <a:cs typeface="SutonnyMJ" pitchFamily="2" charset="0"/>
              </a:rPr>
              <a:t>Av‡jvPbv</a:t>
            </a: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Pvwn`vi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`vg w¯’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Avq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w¯’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 </a:t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AvovAvwo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w¯’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9600" b="1" dirty="0" err="1" smtClean="0">
                <a:latin typeface="SutonnyMJ" pitchFamily="2" charset="0"/>
                <a:cs typeface="SutonnyMJ" pitchFamily="2" charset="0"/>
              </a:rPr>
              <a:t>cwigv‡ci</a:t>
            </a:r>
            <a:r>
              <a:rPr lang="en-GB" sz="9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9600" b="1" dirty="0" err="1" smtClean="0">
                <a:latin typeface="SutonnyMJ" pitchFamily="2" charset="0"/>
                <a:cs typeface="SutonnyMJ" pitchFamily="2" charset="0"/>
              </a:rPr>
              <a:t>MvwYwZK</a:t>
            </a:r>
            <a:r>
              <a:rPr lang="en-GB" sz="9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9600" b="1" dirty="0" err="1" smtClean="0">
                <a:latin typeface="SutonnyMJ" pitchFamily="2" charset="0"/>
                <a:cs typeface="SutonnyMJ" pitchFamily="2" charset="0"/>
              </a:rPr>
              <a:t>c×wZ</a:t>
            </a:r>
            <a:r>
              <a:rPr lang="en-GB" sz="9600" b="1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u="sng" dirty="0" smtClean="0">
                <a:latin typeface="SutonnyMJ" pitchFamily="2" charset="0"/>
                <a:cs typeface="SutonnyMJ" pitchFamily="2" charset="0"/>
              </a:rPr>
            </a:br>
            <a:endParaRPr lang="en-US" sz="4400" b="1" u="sng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triped Right Arrow 2"/>
          <p:cNvSpPr/>
          <p:nvPr/>
        </p:nvSpPr>
        <p:spPr>
          <a:xfrm>
            <a:off x="1" y="4663441"/>
            <a:ext cx="1058091" cy="172429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3"/>
          <p:cNvSpPr/>
          <p:nvPr/>
        </p:nvSpPr>
        <p:spPr>
          <a:xfrm>
            <a:off x="9026433" y="2063931"/>
            <a:ext cx="1554480" cy="28855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7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pPr algn="ctr"/>
            <a:r>
              <a:rPr lang="en-GB" sz="8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8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80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1| </a:t>
            </a:r>
            <a:br>
              <a:rPr lang="en-GB" sz="80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80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80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80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Pvwn`vi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b="1" dirty="0">
                <a:latin typeface="SutonnyMJ" pitchFamily="2" charset="0"/>
                <a:cs typeface="SutonnyMJ" pitchFamily="2" charset="0"/>
              </a:rPr>
              <a:t>`vg w¯’</a:t>
            </a:r>
            <a:r>
              <a:rPr lang="en-GB" sz="8000" b="1" dirty="0" err="1">
                <a:latin typeface="SutonnyMJ" pitchFamily="2" charset="0"/>
                <a:cs typeface="SutonnyMJ" pitchFamily="2" charset="0"/>
              </a:rPr>
              <a:t>wZ</a:t>
            </a:r>
            <a:r>
              <a:rPr lang="en-GB" sz="8000" b="1" dirty="0">
                <a:latin typeface="SutonnyMJ" pitchFamily="2" charset="0"/>
                <a:cs typeface="SutonnyMJ" pitchFamily="2" charset="0"/>
              </a:rPr>
              <a:t>¯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’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b="1" dirty="0" err="1">
                <a:latin typeface="SutonnyMJ" pitchFamily="2" charset="0"/>
                <a:cs typeface="SutonnyMJ" pitchFamily="2" charset="0"/>
              </a:rPr>
              <a:t>cwigv‡ci</a:t>
            </a:r>
            <a:r>
              <a:rPr lang="en-GB" sz="8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b="1" dirty="0" err="1">
                <a:latin typeface="SutonnyMJ" pitchFamily="2" charset="0"/>
                <a:cs typeface="SutonnyMJ" pitchFamily="2" charset="0"/>
              </a:rPr>
              <a:t>MvwYwZK</a:t>
            </a:r>
            <a:r>
              <a:rPr lang="en-GB" sz="8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b="1" dirty="0" err="1">
                <a:latin typeface="SutonnyMJ" pitchFamily="2" charset="0"/>
                <a:cs typeface="SutonnyMJ" pitchFamily="2" charset="0"/>
              </a:rPr>
              <a:t>c×wZ</a:t>
            </a:r>
            <a:r>
              <a:rPr lang="en-GB" sz="8000" b="1" dirty="0">
                <a:latin typeface="SutonnyMJ" pitchFamily="2" charset="0"/>
                <a:cs typeface="SutonnyMJ" pitchFamily="2" charset="0"/>
              </a:rPr>
              <a:t>  </a:t>
            </a:r>
            <a:r>
              <a:rPr lang="en-GB" sz="4400" u="sng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4400" u="sng" dirty="0">
                <a:latin typeface="SutonnyMJ" pitchFamily="2" charset="0"/>
                <a:cs typeface="SutonnyMJ" pitchFamily="2" charset="0"/>
              </a:rPr>
            </a:br>
            <a:r>
              <a:rPr lang="en-GB" sz="44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4400" dirty="0" smtClean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55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" y="452718"/>
                <a:ext cx="12192000" cy="1400530"/>
              </a:xfrm>
            </p:spPr>
            <p:txBody>
              <a:bodyPr>
                <a:noAutofit/>
              </a:bodyPr>
              <a:lstStyle/>
              <a:p>
                <a:pPr algn="ctr"/>
                <a: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sz="8000" b="1" u="sng" dirty="0"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>
                    <a:latin typeface="SutonnyMJ" pitchFamily="2" charset="0"/>
                    <a:cs typeface="SutonnyMJ" pitchFamily="2" charset="0"/>
                  </a:rPr>
                </a:br>
                <a:r>
                  <a:rPr lang="en-GB" sz="8000" b="1" u="sng" dirty="0" smtClean="0"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 smtClean="0">
                    <a:latin typeface="SutonnyMJ" pitchFamily="2" charset="0"/>
                    <a:cs typeface="SutonnyMJ" pitchFamily="2" charset="0"/>
                  </a:rPr>
                </a:br>
                <a:r>
                  <a:rPr lang="en-GB" sz="8000" b="1" u="sng" dirty="0"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>
                    <a:latin typeface="SutonnyMJ" pitchFamily="2" charset="0"/>
                    <a:cs typeface="SutonnyMJ" pitchFamily="2" charset="0"/>
                  </a:rPr>
                </a:br>
                <a:r>
                  <a:rPr lang="en-GB" sz="8000" b="1" u="sng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Pvwn`vi</a:t>
                </a:r>
                <a: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8000" b="1" u="sng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`vg w¯’</a:t>
                </a:r>
                <a:r>
                  <a:rPr lang="en-GB" sz="8000" b="1" u="sng" dirty="0" err="1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wZ</a:t>
                </a:r>
                <a:r>
                  <a:rPr lang="en-GB" sz="8000" b="1" u="sng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¯</a:t>
                </a:r>
                <a: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’</a:t>
                </a:r>
                <a:r>
                  <a:rPr lang="en-GB" sz="8000" b="1" u="sng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vcKZv</a:t>
                </a:r>
                <a: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‡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Kvb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`ª‡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e¨i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`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v‡gi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kZKiv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cwieZ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©‡bi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d‡j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Pvwn`vi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cwigv‡bi</a:t>
                </a:r>
                <a:r>
                  <a:rPr lang="en-GB" sz="6000" b="1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†h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kZKiv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cwieZ©b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nq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Zvi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nvi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ev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AbycvZ‡K</a:t>
                </a:r>
                <a:r>
                  <a:rPr lang="en-GB" sz="6000" b="1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H `ª‡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e¨i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`vg 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w¯’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wZ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¯’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vcKZv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e‡j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|</a:t>
                </a:r>
                <a:b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Q=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GB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GB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𝑷</m:t>
                        </m:r>
                        <m:r>
                          <a:rPr lang="en-GB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GB" sz="4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4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sz="4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GLv‡b</a:t>
                </a:r>
                <a:r>
                  <a:rPr lang="en-GB" sz="4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4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𝑷</m:t>
                    </m:r>
                  </m:oMath>
                </a14:m>
                <a:r>
                  <a:rPr lang="en-US" sz="48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-`ª‡</a:t>
                </a:r>
                <a:r>
                  <a:rPr lang="en-US" sz="48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e¨i</a:t>
                </a:r>
                <a:r>
                  <a:rPr lang="en-US" sz="48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`vg</a:t>
                </a:r>
                <a:br>
                  <a:rPr lang="en-US" sz="48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sz="48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Q-</a:t>
                </a:r>
                <a:r>
                  <a:rPr lang="en-GB" sz="48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Pvwn`vi</a:t>
                </a:r>
                <a:r>
                  <a:rPr lang="en-GB" sz="48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48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cwigvb</a:t>
                </a:r>
                <a:endParaRPr lang="en-US" sz="4800" b="1" dirty="0">
                  <a:solidFill>
                    <a:schemeClr val="bg1"/>
                  </a:solidFill>
                  <a:latin typeface="SutonnyMJ" pitchFamily="2" charset="0"/>
                  <a:cs typeface="SutonnyMJ" pitchFamily="2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" y="452718"/>
                <a:ext cx="12192000" cy="1400530"/>
              </a:xfrm>
              <a:blipFill>
                <a:blip r:embed="rId2"/>
                <a:stretch>
                  <a:fillRect l="-3000" t="-26522" r="-3000" b="-3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triped Right Arrow 2"/>
          <p:cNvSpPr/>
          <p:nvPr/>
        </p:nvSpPr>
        <p:spPr>
          <a:xfrm>
            <a:off x="2939142" y="4056018"/>
            <a:ext cx="1959429" cy="71192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9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7"/>
            <a:ext cx="12192000" cy="3949465"/>
          </a:xfrm>
        </p:spPr>
        <p:txBody>
          <a:bodyPr>
            <a:noAutofit/>
          </a:bodyPr>
          <a:lstStyle/>
          <a:p>
            <a:pPr algn="ctr"/>
            <a:r>
              <a:rPr lang="en-GB" sz="8000" dirty="0" smtClean="0">
                <a:latin typeface="SutonnyMJ" pitchFamily="2" charset="0"/>
                <a:cs typeface="SutonnyMJ" pitchFamily="2" charset="0"/>
              </a:rPr>
              <a:t>A_©</a:t>
            </a:r>
            <a:r>
              <a:rPr lang="en-GB" sz="8000" dirty="0" err="1" smtClean="0">
                <a:latin typeface="SutonnyMJ" pitchFamily="2" charset="0"/>
                <a:cs typeface="SutonnyMJ" pitchFamily="2" charset="0"/>
              </a:rPr>
              <a:t>bxwZ</a:t>
            </a:r>
            <a:r>
              <a:rPr lang="en-GB" sz="44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4400" dirty="0" smtClean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1" y="-2667002"/>
            <a:ext cx="6858002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6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pPr algn="ctr"/>
            <a:r>
              <a:rPr lang="en-GB" sz="8000" dirty="0" smtClean="0">
                <a:latin typeface="SutonnyMJ" pitchFamily="2" charset="0"/>
                <a:cs typeface="SutonnyMJ" pitchFamily="2" charset="0"/>
              </a:rPr>
              <a:t>A_©</a:t>
            </a:r>
            <a:r>
              <a:rPr lang="en-GB" sz="8000" dirty="0" err="1" smtClean="0">
                <a:latin typeface="SutonnyMJ" pitchFamily="2" charset="0"/>
                <a:cs typeface="SutonnyMJ" pitchFamily="2" charset="0"/>
              </a:rPr>
              <a:t>bxwZ</a:t>
            </a:r>
            <a:r>
              <a:rPr lang="en-GB" sz="44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4400" dirty="0" smtClean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1" y="-2667001"/>
            <a:ext cx="6858002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1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" y="452718"/>
                <a:ext cx="12192000" cy="1400530"/>
              </a:xfrm>
            </p:spPr>
            <p:txBody>
              <a:bodyPr>
                <a:noAutofit/>
              </a:bodyPr>
              <a:lstStyle/>
              <a:p>
                <a:pPr algn="ctr"/>
                <a:r>
                  <a:rPr lang="en-GB" sz="8000" b="1" u="sng" dirty="0"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>
                    <a:latin typeface="SutonnyMJ" pitchFamily="2" charset="0"/>
                    <a:cs typeface="SutonnyMJ" pitchFamily="2" charset="0"/>
                  </a:rPr>
                </a:br>
                <a:r>
                  <a:rPr lang="en-GB" sz="8000" b="1" u="sng" dirty="0" smtClean="0"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 smtClean="0">
                    <a:latin typeface="SutonnyMJ" pitchFamily="2" charset="0"/>
                    <a:cs typeface="SutonnyMJ" pitchFamily="2" charset="0"/>
                  </a:rPr>
                </a:br>
                <a:r>
                  <a:rPr lang="en-GB" sz="8000" b="1" u="sng" dirty="0"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>
                    <a:latin typeface="SutonnyMJ" pitchFamily="2" charset="0"/>
                    <a:cs typeface="SutonnyMJ" pitchFamily="2" charset="0"/>
                  </a:rPr>
                </a:br>
                <a:r>
                  <a:rPr lang="en-GB" sz="8000" b="1" u="sng" dirty="0" smtClean="0"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 smtClean="0">
                    <a:latin typeface="SutonnyMJ" pitchFamily="2" charset="0"/>
                    <a:cs typeface="SutonnyMJ" pitchFamily="2" charset="0"/>
                  </a:rPr>
                </a:br>
                <a:r>
                  <a:rPr lang="en-GB" sz="8000" b="1" u="sng" dirty="0"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>
                    <a:latin typeface="SutonnyMJ" pitchFamily="2" charset="0"/>
                    <a:cs typeface="SutonnyMJ" pitchFamily="2" charset="0"/>
                  </a:rPr>
                </a:br>
                <a:r>
                  <a:rPr lang="en-GB" sz="7200" b="1" u="sng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Pvwn`vi</a:t>
                </a:r>
                <a:r>
                  <a:rPr lang="en-GB" sz="72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7200" b="1" u="sng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`vg w¯’</a:t>
                </a:r>
                <a:r>
                  <a:rPr lang="en-GB" sz="7200" b="1" u="sng" dirty="0" err="1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wZ</a:t>
                </a:r>
                <a:r>
                  <a:rPr lang="en-GB" sz="7200" b="1" u="sng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¯</a:t>
                </a:r>
                <a:r>
                  <a:rPr lang="en-GB" sz="72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’</a:t>
                </a:r>
                <a:r>
                  <a:rPr lang="en-GB" sz="7200" b="1" u="sng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vcKZv</a:t>
                </a:r>
                <a:r>
                  <a:rPr lang="en-GB" sz="72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72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‡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Kvb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`ª‡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e¨i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`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v‡gi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kZKiv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cwieZ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©‡bi 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d‡j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Pvwn`vi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cwigv‡bi</a:t>
                </a:r>
                <a:r>
                  <a:rPr lang="en-GB" sz="5400" b="1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†h 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kZKiv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cwieZ©b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nq 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Zvi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nvi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ev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AbycvZ‡K</a:t>
                </a:r>
                <a:r>
                  <a:rPr lang="en-GB" sz="5400" b="1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H `ª‡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e¨i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`vg </a:t>
                </a:r>
                <a:r>
                  <a:rPr lang="en-GB" sz="48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w¯’</a:t>
                </a:r>
                <a:r>
                  <a:rPr lang="en-GB" sz="48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wZ</a:t>
                </a:r>
                <a:r>
                  <a:rPr lang="en-GB" sz="48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¯’</a:t>
                </a:r>
                <a:r>
                  <a:rPr lang="en-GB" sz="48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vcKZv</a:t>
                </a:r>
                <a:r>
                  <a:rPr lang="en-GB" sz="48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48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e‡j</a:t>
                </a:r>
                <a:r>
                  <a:rPr lang="en-GB" sz="48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|</a:t>
                </a:r>
                <a:br>
                  <a:rPr lang="en-GB" sz="48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sz="48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48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Q=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4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GB" sz="4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GB" sz="4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𝑷</m:t>
                        </m:r>
                        <m:r>
                          <a:rPr lang="en-GB" sz="4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GB" sz="36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36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sz="36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GLv‡b</a:t>
                </a:r>
                <a:r>
                  <a:rPr lang="en-GB" sz="36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𝑷</m:t>
                    </m:r>
                  </m:oMath>
                </a14:m>
                <a:r>
                  <a:rPr lang="en-US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-`ª‡</a:t>
                </a:r>
                <a:r>
                  <a:rPr lang="en-US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e¨i</a:t>
                </a:r>
                <a:r>
                  <a:rPr lang="en-US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`vg</a:t>
                </a:r>
                <a:br>
                  <a:rPr lang="en-US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Q-</a:t>
                </a:r>
                <a:r>
                  <a:rPr lang="en-GB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Pvwn`vi</a:t>
                </a:r>
                <a:r>
                  <a:rPr lang="en-GB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cwigvb</a:t>
                </a:r>
                <a:endParaRPr lang="en-US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" y="452718"/>
                <a:ext cx="12192000" cy="1400530"/>
              </a:xfrm>
              <a:blipFill>
                <a:blip r:embed="rId2"/>
                <a:stretch>
                  <a:fillRect b="-35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932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pPr algn="ctr"/>
            <a:r>
              <a:rPr lang="en-GB" sz="80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dirty="0">
                <a:latin typeface="SutonnyMJ" pitchFamily="2" charset="0"/>
                <a:cs typeface="SutonnyMJ" pitchFamily="2" charset="0"/>
              </a:rPr>
            </a:br>
            <a:r>
              <a:rPr lang="en-GB" sz="80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dirty="0">
                <a:latin typeface="SutonnyMJ" pitchFamily="2" charset="0"/>
                <a:cs typeface="SutonnyMJ" pitchFamily="2" charset="0"/>
              </a:rPr>
            </a:br>
            <a:r>
              <a:rPr lang="en-GB" sz="80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Pvwn`vi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Avq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b="1" dirty="0">
                <a:latin typeface="SutonnyMJ" pitchFamily="2" charset="0"/>
                <a:cs typeface="SutonnyMJ" pitchFamily="2" charset="0"/>
              </a:rPr>
              <a:t>w¯’</a:t>
            </a:r>
            <a:r>
              <a:rPr lang="en-GB" sz="8000" b="1" dirty="0" err="1">
                <a:latin typeface="SutonnyMJ" pitchFamily="2" charset="0"/>
                <a:cs typeface="SutonnyMJ" pitchFamily="2" charset="0"/>
              </a:rPr>
              <a:t>wZ</a:t>
            </a:r>
            <a:r>
              <a:rPr lang="en-GB" sz="8000" b="1" dirty="0">
                <a:latin typeface="SutonnyMJ" pitchFamily="2" charset="0"/>
                <a:cs typeface="SutonnyMJ" pitchFamily="2" charset="0"/>
              </a:rPr>
              <a:t>¯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’</a:t>
            </a:r>
            <a:r>
              <a:rPr lang="en-GB" sz="80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b="1" dirty="0" err="1">
                <a:latin typeface="SutonnyMJ" pitchFamily="2" charset="0"/>
                <a:cs typeface="SutonnyMJ" pitchFamily="2" charset="0"/>
              </a:rPr>
              <a:t>cwigv‡ci</a:t>
            </a:r>
            <a:r>
              <a:rPr lang="en-GB" sz="8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b="1" dirty="0" err="1">
                <a:latin typeface="SutonnyMJ" pitchFamily="2" charset="0"/>
                <a:cs typeface="SutonnyMJ" pitchFamily="2" charset="0"/>
              </a:rPr>
              <a:t>MvwYwZK</a:t>
            </a:r>
            <a:r>
              <a:rPr lang="en-GB" sz="8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b="1" dirty="0" err="1">
                <a:latin typeface="SutonnyMJ" pitchFamily="2" charset="0"/>
                <a:cs typeface="SutonnyMJ" pitchFamily="2" charset="0"/>
              </a:rPr>
              <a:t>c×wZ</a:t>
            </a:r>
            <a:r>
              <a:rPr lang="en-GB" sz="8000" b="1" dirty="0">
                <a:latin typeface="SutonnyMJ" pitchFamily="2" charset="0"/>
                <a:cs typeface="SutonnyMJ" pitchFamily="2" charset="0"/>
              </a:rPr>
              <a:t>  </a:t>
            </a:r>
            <a:r>
              <a:rPr lang="en-GB" sz="4400" u="sng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4400" u="sng" dirty="0">
                <a:latin typeface="SutonnyMJ" pitchFamily="2" charset="0"/>
                <a:cs typeface="SutonnyMJ" pitchFamily="2" charset="0"/>
              </a:rPr>
            </a:br>
            <a:r>
              <a:rPr lang="en-GB" sz="44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4400" dirty="0" smtClean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474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" y="452718"/>
                <a:ext cx="12192000" cy="1400530"/>
              </a:xfrm>
            </p:spPr>
            <p:txBody>
              <a:bodyPr>
                <a:noAutofit/>
              </a:bodyPr>
              <a:lstStyle/>
              <a:p>
                <a:pPr algn="ctr"/>
                <a: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sz="8000" b="1" u="sng" dirty="0"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>
                    <a:latin typeface="SutonnyMJ" pitchFamily="2" charset="0"/>
                    <a:cs typeface="SutonnyMJ" pitchFamily="2" charset="0"/>
                  </a:rPr>
                </a:br>
                <a:r>
                  <a:rPr lang="en-GB" sz="8000" b="1" u="sng" dirty="0" smtClean="0"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 smtClean="0">
                    <a:latin typeface="SutonnyMJ" pitchFamily="2" charset="0"/>
                    <a:cs typeface="SutonnyMJ" pitchFamily="2" charset="0"/>
                  </a:rPr>
                </a:br>
                <a:r>
                  <a:rPr lang="en-GB" sz="8000" b="1" u="sng" dirty="0"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>
                    <a:latin typeface="SutonnyMJ" pitchFamily="2" charset="0"/>
                    <a:cs typeface="SutonnyMJ" pitchFamily="2" charset="0"/>
                  </a:rPr>
                </a:br>
                <a:r>
                  <a:rPr lang="en-GB" sz="8000" b="1" u="sng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Pvwn`vi</a:t>
                </a:r>
                <a: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8000" b="1" u="sng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Avq</a:t>
                </a:r>
                <a: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w¯</a:t>
                </a:r>
                <a:r>
                  <a:rPr lang="en-GB" sz="8000" b="1" u="sng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’</a:t>
                </a:r>
                <a:r>
                  <a:rPr lang="en-GB" sz="8000" b="1" u="sng" dirty="0" err="1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wZ</a:t>
                </a:r>
                <a:r>
                  <a:rPr lang="en-GB" sz="8000" b="1" u="sng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¯</a:t>
                </a:r>
                <a: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’</a:t>
                </a:r>
                <a:r>
                  <a:rPr lang="en-GB" sz="8000" b="1" u="sng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vcKZv</a:t>
                </a:r>
                <a: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Av‡qi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kZKiv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cwieZ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©‡bi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d‡j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Pvwn`vi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cwigv‡bi</a:t>
                </a:r>
                <a:r>
                  <a:rPr lang="en-GB" sz="6000" b="1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†h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kZKiv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cwieZ©b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nq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Zvi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nvi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ev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AbycvZ‡K</a:t>
                </a:r>
                <a:r>
                  <a:rPr lang="en-GB" sz="6000" b="1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Avq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w¯’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wZ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¯’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vcKZv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e‡j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|</a:t>
                </a:r>
                <a:b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Q=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GB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GB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𝒀</m:t>
                        </m:r>
                        <m:r>
                          <a:rPr lang="en-GB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GB" sz="4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4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sz="4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GLv‡b</a:t>
                </a:r>
                <a:r>
                  <a:rPr lang="en-GB" sz="4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4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𝒀</m:t>
                    </m:r>
                  </m:oMath>
                </a14:m>
                <a:r>
                  <a:rPr lang="en-US" sz="48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-</a:t>
                </a:r>
                <a:r>
                  <a:rPr lang="en-US" sz="48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Avq</a:t>
                </a:r>
                <a:r>
                  <a:rPr lang="en-US" sz="48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US" sz="48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sz="48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Q-</a:t>
                </a:r>
                <a:r>
                  <a:rPr lang="en-GB" sz="48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Pvwn`vi</a:t>
                </a:r>
                <a:r>
                  <a:rPr lang="en-GB" sz="48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48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cwigvb</a:t>
                </a:r>
                <a:endParaRPr lang="en-US" sz="4800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" y="452718"/>
                <a:ext cx="12192000" cy="1400530"/>
              </a:xfrm>
              <a:blipFill>
                <a:blip r:embed="rId2"/>
                <a:stretch>
                  <a:fillRect l="-2100" t="-26522" r="-2150" b="-3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triped Right Arrow 2"/>
          <p:cNvSpPr/>
          <p:nvPr/>
        </p:nvSpPr>
        <p:spPr>
          <a:xfrm>
            <a:off x="2116183" y="4127863"/>
            <a:ext cx="2769326" cy="73152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231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pPr algn="ctr"/>
            <a:r>
              <a:rPr lang="en-GB" sz="8000" dirty="0" smtClean="0">
                <a:latin typeface="SutonnyMJ" pitchFamily="2" charset="0"/>
                <a:cs typeface="SutonnyMJ" pitchFamily="2" charset="0"/>
              </a:rPr>
              <a:t>A_©</a:t>
            </a:r>
            <a:r>
              <a:rPr lang="en-GB" sz="8000" dirty="0" err="1" smtClean="0">
                <a:latin typeface="SutonnyMJ" pitchFamily="2" charset="0"/>
                <a:cs typeface="SutonnyMJ" pitchFamily="2" charset="0"/>
              </a:rPr>
              <a:t>bxwZ</a:t>
            </a:r>
            <a:r>
              <a:rPr lang="en-GB" sz="44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4400" dirty="0" smtClean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1"/>
            <a:ext cx="6858001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71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pPr algn="ctr"/>
            <a:r>
              <a:rPr lang="en-GB" sz="8000" dirty="0" smtClean="0">
                <a:latin typeface="SutonnyMJ" pitchFamily="2" charset="0"/>
                <a:cs typeface="SutonnyMJ" pitchFamily="2" charset="0"/>
              </a:rPr>
              <a:t>A_©</a:t>
            </a:r>
            <a:r>
              <a:rPr lang="en-GB" sz="8000" dirty="0" err="1" smtClean="0">
                <a:latin typeface="SutonnyMJ" pitchFamily="2" charset="0"/>
                <a:cs typeface="SutonnyMJ" pitchFamily="2" charset="0"/>
              </a:rPr>
              <a:t>bxwZ</a:t>
            </a:r>
            <a:r>
              <a:rPr lang="en-GB" sz="44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4400" dirty="0" smtClean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1" y="-2667000"/>
            <a:ext cx="6858000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86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r>
              <a:rPr lang="en-GB" sz="66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6600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600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6600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6600" dirty="0">
                <a:latin typeface="SutonnyMJ" pitchFamily="2" charset="0"/>
                <a:cs typeface="SutonnyMJ" pitchFamily="2" charset="0"/>
              </a:rPr>
            </a:br>
            <a:r>
              <a:rPr lang="en-GB" sz="66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6600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6600" dirty="0">
                <a:latin typeface="SutonnyMJ" pitchFamily="2" charset="0"/>
                <a:cs typeface="SutonnyMJ" pitchFamily="2" charset="0"/>
              </a:rPr>
            </a:b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1| ¯^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vfvweK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Avq</a:t>
            </a:r>
            <a:r>
              <a:rPr lang="en-GB" sz="6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w</a:t>
            </a:r>
            <a:r>
              <a:rPr lang="en-GB" sz="6600" b="1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600" b="1" dirty="0" err="1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>
                <a:latin typeface="SutonnyMJ" pitchFamily="2" charset="0"/>
                <a:cs typeface="SutonnyMJ" pitchFamily="2" charset="0"/>
              </a:rPr>
              <a:t>¯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wbK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…ó/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wM‡db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600" b="1" dirty="0">
                <a:latin typeface="SutonnyMJ" pitchFamily="2" charset="0"/>
                <a:cs typeface="SutonnyMJ" pitchFamily="2" charset="0"/>
              </a:rPr>
              <a:t>`ª‡</a:t>
            </a:r>
            <a:r>
              <a:rPr lang="en-GB" sz="6600" b="1" dirty="0" err="1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6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600" b="1" dirty="0" err="1">
                <a:latin typeface="SutonnyMJ" pitchFamily="2" charset="0"/>
                <a:cs typeface="SutonnyMJ" pitchFamily="2" charset="0"/>
              </a:rPr>
              <a:t>Avq</a:t>
            </a:r>
            <a:r>
              <a:rPr lang="en-GB" sz="6600" b="1" dirty="0">
                <a:latin typeface="SutonnyMJ" pitchFamily="2" charset="0"/>
                <a:cs typeface="SutonnyMJ" pitchFamily="2" charset="0"/>
              </a:rPr>
              <a:t> w¯’</a:t>
            </a:r>
            <a:r>
              <a:rPr lang="en-GB" sz="6600" b="1" dirty="0" err="1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600" b="1" dirty="0" err="1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44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4400" b="1" dirty="0" smtClean="0">
                <a:latin typeface="SutonnyMJ" pitchFamily="2" charset="0"/>
                <a:cs typeface="SutonnyMJ" pitchFamily="2" charset="0"/>
              </a:rPr>
            </a:b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68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1018903"/>
          </a:xfrm>
        </p:spPr>
        <p:txBody>
          <a:bodyPr>
            <a:noAutofit/>
          </a:bodyPr>
          <a:lstStyle/>
          <a:p>
            <a:pPr algn="ctr"/>
            <a:r>
              <a:rPr lang="en-GB" sz="6000" b="1" i="1" dirty="0">
                <a:latin typeface="SutonnyMJ" pitchFamily="2" charset="0"/>
                <a:cs typeface="SutonnyMJ" pitchFamily="2" charset="0"/>
              </a:rPr>
              <a:t>1| ¯^</a:t>
            </a:r>
            <a:r>
              <a:rPr lang="en-GB" sz="6000" b="1" i="1" dirty="0" err="1">
                <a:latin typeface="SutonnyMJ" pitchFamily="2" charset="0"/>
                <a:cs typeface="SutonnyMJ" pitchFamily="2" charset="0"/>
              </a:rPr>
              <a:t>vfvweK</a:t>
            </a:r>
            <a:r>
              <a:rPr lang="en-GB" sz="6000" b="1" i="1" dirty="0"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6000" b="1" i="1" dirty="0" err="1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6000" b="1" i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i="1" dirty="0" err="1">
                <a:latin typeface="SutonnyMJ" pitchFamily="2" charset="0"/>
                <a:cs typeface="SutonnyMJ" pitchFamily="2" charset="0"/>
              </a:rPr>
              <a:t>Avq</a:t>
            </a:r>
            <a:r>
              <a:rPr lang="en-GB" sz="6000" b="1" i="1" dirty="0">
                <a:latin typeface="SutonnyMJ" pitchFamily="2" charset="0"/>
                <a:cs typeface="SutonnyMJ" pitchFamily="2" charset="0"/>
              </a:rPr>
              <a:t> w¯’</a:t>
            </a:r>
            <a:r>
              <a:rPr lang="en-GB" sz="6000" b="1" i="1" dirty="0" err="1">
                <a:latin typeface="SutonnyMJ" pitchFamily="2" charset="0"/>
                <a:cs typeface="SutonnyMJ" pitchFamily="2" charset="0"/>
              </a:rPr>
              <a:t>wZ</a:t>
            </a:r>
            <a:r>
              <a:rPr lang="en-GB" sz="6000" b="1" i="1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000" b="1" i="1" dirty="0" err="1">
                <a:latin typeface="SutonnyMJ" pitchFamily="2" charset="0"/>
                <a:cs typeface="SutonnyMJ" pitchFamily="2" charset="0"/>
              </a:rPr>
              <a:t>vcKZv</a:t>
            </a:r>
            <a:endParaRPr lang="en-US" sz="3200" b="1" i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91545" y="-2242457"/>
            <a:ext cx="6008914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98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1097280"/>
          </a:xfrm>
        </p:spPr>
        <p:txBody>
          <a:bodyPr>
            <a:noAutofit/>
          </a:bodyPr>
          <a:lstStyle/>
          <a:p>
            <a:pPr algn="ctr"/>
            <a:r>
              <a:rPr lang="en-GB" sz="6000" b="1" i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6000" b="1" i="1" dirty="0" err="1" smtClean="0">
                <a:latin typeface="SutonnyMJ" pitchFamily="2" charset="0"/>
                <a:cs typeface="SutonnyMJ" pitchFamily="2" charset="0"/>
              </a:rPr>
              <a:t>wbK</a:t>
            </a:r>
            <a:r>
              <a:rPr lang="en-GB" sz="6000" b="1" i="1" dirty="0" smtClean="0">
                <a:latin typeface="SutonnyMJ" pitchFamily="2" charset="0"/>
                <a:cs typeface="SutonnyMJ" pitchFamily="2" charset="0"/>
              </a:rPr>
              <a:t>…ó/</a:t>
            </a:r>
            <a:r>
              <a:rPr lang="en-GB" sz="6000" b="1" i="1" dirty="0" err="1" smtClean="0">
                <a:latin typeface="SutonnyMJ" pitchFamily="2" charset="0"/>
                <a:cs typeface="SutonnyMJ" pitchFamily="2" charset="0"/>
              </a:rPr>
              <a:t>wM‡db</a:t>
            </a:r>
            <a:r>
              <a:rPr lang="en-GB" sz="6000" b="1" i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i="1" dirty="0">
                <a:latin typeface="SutonnyMJ" pitchFamily="2" charset="0"/>
                <a:cs typeface="SutonnyMJ" pitchFamily="2" charset="0"/>
              </a:rPr>
              <a:t>`ª‡</a:t>
            </a:r>
            <a:r>
              <a:rPr lang="en-GB" sz="6000" b="1" i="1" dirty="0" err="1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6000" b="1" i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i="1" dirty="0" err="1">
                <a:latin typeface="SutonnyMJ" pitchFamily="2" charset="0"/>
                <a:cs typeface="SutonnyMJ" pitchFamily="2" charset="0"/>
              </a:rPr>
              <a:t>Avq</a:t>
            </a:r>
            <a:r>
              <a:rPr lang="en-GB" sz="6000" b="1" i="1" dirty="0">
                <a:latin typeface="SutonnyMJ" pitchFamily="2" charset="0"/>
                <a:cs typeface="SutonnyMJ" pitchFamily="2" charset="0"/>
              </a:rPr>
              <a:t> w¯’</a:t>
            </a:r>
            <a:r>
              <a:rPr lang="en-GB" sz="6000" b="1" i="1" dirty="0" err="1">
                <a:latin typeface="SutonnyMJ" pitchFamily="2" charset="0"/>
                <a:cs typeface="SutonnyMJ" pitchFamily="2" charset="0"/>
              </a:rPr>
              <a:t>wZ</a:t>
            </a:r>
            <a:r>
              <a:rPr lang="en-GB" sz="6000" b="1" i="1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000" b="1" i="1" dirty="0" err="1">
                <a:latin typeface="SutonnyMJ" pitchFamily="2" charset="0"/>
                <a:cs typeface="SutonnyMJ" pitchFamily="2" charset="0"/>
              </a:rPr>
              <a:t>vcKZv</a:t>
            </a:r>
            <a:endParaRPr lang="en-US" sz="3200" b="1" i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69922" y="-2164080"/>
            <a:ext cx="5852159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71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" y="452718"/>
                <a:ext cx="12192000" cy="1400530"/>
              </a:xfrm>
            </p:spPr>
            <p:txBody>
              <a:bodyPr>
                <a:noAutofit/>
              </a:bodyPr>
              <a:lstStyle/>
              <a:p>
                <a:pPr algn="ctr"/>
                <a: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sz="8000" b="1" u="sng" dirty="0"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>
                    <a:latin typeface="SutonnyMJ" pitchFamily="2" charset="0"/>
                    <a:cs typeface="SutonnyMJ" pitchFamily="2" charset="0"/>
                  </a:rPr>
                </a:br>
                <a:r>
                  <a:rPr lang="en-GB" sz="8000" b="1" u="sng" dirty="0" smtClean="0"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 smtClean="0">
                    <a:latin typeface="SutonnyMJ" pitchFamily="2" charset="0"/>
                    <a:cs typeface="SutonnyMJ" pitchFamily="2" charset="0"/>
                  </a:rPr>
                </a:br>
                <a:r>
                  <a:rPr lang="en-GB" sz="8000" b="1" u="sng" dirty="0"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>
                    <a:latin typeface="SutonnyMJ" pitchFamily="2" charset="0"/>
                    <a:cs typeface="SutonnyMJ" pitchFamily="2" charset="0"/>
                  </a:rPr>
                </a:br>
                <a:r>
                  <a:rPr lang="en-GB" sz="8000" b="1" u="sng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Pvwn`vi</a:t>
                </a:r>
                <a: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8000" b="1" u="sng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Avq</a:t>
                </a:r>
                <a: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w¯</a:t>
                </a:r>
                <a:r>
                  <a:rPr lang="en-GB" sz="8000" b="1" u="sng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’</a:t>
                </a:r>
                <a:r>
                  <a:rPr lang="en-GB" sz="8000" b="1" u="sng" dirty="0" err="1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wZ</a:t>
                </a:r>
                <a:r>
                  <a:rPr lang="en-GB" sz="8000" b="1" u="sng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¯</a:t>
                </a:r>
                <a: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’</a:t>
                </a:r>
                <a:r>
                  <a:rPr lang="en-GB" sz="8000" b="1" u="sng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vcKZv</a:t>
                </a:r>
                <a: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8000" b="1" u="sng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Av‡qi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kZKiv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cwieZ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©‡bi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d‡j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Pvwn`vi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cwigv‡bi</a:t>
                </a:r>
                <a:r>
                  <a:rPr lang="en-GB" sz="6000" b="1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†h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kZKiv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cwieZ©b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nq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Zvi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nvi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ev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AbycvZ‡K</a:t>
                </a:r>
                <a:r>
                  <a:rPr lang="en-GB" sz="6000" b="1" dirty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6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Avq</a:t>
                </a:r>
                <a:r>
                  <a:rPr lang="en-GB" sz="6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w¯’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wZ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¯’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vcKZv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54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e‡j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|</a:t>
                </a:r>
                <a:b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sz="54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54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Q=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GB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GB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𝒀</m:t>
                        </m:r>
                        <m:r>
                          <a:rPr lang="en-GB" sz="5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GB" sz="4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GB" sz="4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sz="40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GLv‡b</a:t>
                </a:r>
                <a:r>
                  <a:rPr lang="en-GB" sz="40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4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𝒀</m:t>
                    </m:r>
                  </m:oMath>
                </a14:m>
                <a:r>
                  <a:rPr lang="en-US" sz="48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-</a:t>
                </a:r>
                <a:r>
                  <a:rPr lang="en-US" sz="48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Avq</a:t>
                </a:r>
                <a:r>
                  <a:rPr lang="en-US" sz="48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/>
                </a:r>
                <a:br>
                  <a:rPr lang="en-US" sz="48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</a:br>
                <a:r>
                  <a:rPr lang="en-GB" sz="48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Q-</a:t>
                </a:r>
                <a:r>
                  <a:rPr lang="en-GB" sz="48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Pvwn`vi</a:t>
                </a:r>
                <a:r>
                  <a:rPr lang="en-GB" sz="4800" b="1" dirty="0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 </a:t>
                </a:r>
                <a:r>
                  <a:rPr lang="en-GB" sz="4800" b="1" dirty="0" err="1" smtClean="0">
                    <a:solidFill>
                      <a:schemeClr val="tx1"/>
                    </a:solidFill>
                    <a:latin typeface="SutonnyMJ" pitchFamily="2" charset="0"/>
                    <a:cs typeface="SutonnyMJ" pitchFamily="2" charset="0"/>
                  </a:rPr>
                  <a:t>cwigvb</a:t>
                </a:r>
                <a:endParaRPr lang="en-US" sz="4800" b="1" dirty="0">
                  <a:solidFill>
                    <a:schemeClr val="tx1"/>
                  </a:solidFill>
                  <a:latin typeface="SutonnyMJ" pitchFamily="2" charset="0"/>
                  <a:cs typeface="SutonnyMJ" pitchFamily="2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" y="452718"/>
                <a:ext cx="12192000" cy="1400530"/>
              </a:xfrm>
              <a:blipFill>
                <a:blip r:embed="rId2"/>
                <a:stretch>
                  <a:fillRect l="-2100" t="-26522" r="-2150" b="-3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528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r>
              <a:rPr lang="en-GB" sz="66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66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6600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66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6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1|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6600" b="1" dirty="0">
                <a:latin typeface="SutonnyMJ" pitchFamily="2" charset="0"/>
                <a:cs typeface="SutonnyMJ" pitchFamily="2" charset="0"/>
              </a:rPr>
            </a:b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6600" b="1" dirty="0">
                <a:latin typeface="SutonnyMJ" pitchFamily="2" charset="0"/>
                <a:cs typeface="SutonnyMJ" pitchFamily="2" charset="0"/>
              </a:rPr>
            </a:b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   1| ¯^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vfvweK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Avq</a:t>
            </a:r>
            <a:r>
              <a:rPr lang="en-GB" sz="6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w</a:t>
            </a:r>
            <a:r>
              <a:rPr lang="en-GB" sz="6600" b="1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600" b="1" dirty="0" err="1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>
                <a:latin typeface="SutonnyMJ" pitchFamily="2" charset="0"/>
                <a:cs typeface="SutonnyMJ" pitchFamily="2" charset="0"/>
              </a:rPr>
              <a:t>¯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 2| 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wbK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…ó/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wM‡db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600" b="1" dirty="0">
                <a:latin typeface="SutonnyMJ" pitchFamily="2" charset="0"/>
                <a:cs typeface="SutonnyMJ" pitchFamily="2" charset="0"/>
              </a:rPr>
              <a:t>`ª‡</a:t>
            </a:r>
            <a:r>
              <a:rPr lang="en-GB" sz="6600" b="1" dirty="0" err="1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6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600" b="1" dirty="0" err="1">
                <a:latin typeface="SutonnyMJ" pitchFamily="2" charset="0"/>
                <a:cs typeface="SutonnyMJ" pitchFamily="2" charset="0"/>
              </a:rPr>
              <a:t>Avq</a:t>
            </a:r>
            <a:r>
              <a:rPr lang="en-GB" sz="6600" b="1" dirty="0">
                <a:latin typeface="SutonnyMJ" pitchFamily="2" charset="0"/>
                <a:cs typeface="SutonnyMJ" pitchFamily="2" charset="0"/>
              </a:rPr>
              <a:t> w¯’</a:t>
            </a:r>
            <a:r>
              <a:rPr lang="en-GB" sz="6600" b="1" dirty="0" err="1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600" b="1" dirty="0" err="1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44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4400" b="1" dirty="0" smtClean="0">
                <a:latin typeface="SutonnyMJ" pitchFamily="2" charset="0"/>
                <a:cs typeface="SutonnyMJ" pitchFamily="2" charset="0"/>
              </a:rPr>
            </a:b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620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pPr algn="ctr"/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b="1" u="sng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>
                <a:latin typeface="SutonnyMJ" pitchFamily="2" charset="0"/>
                <a:cs typeface="SutonnyMJ" pitchFamily="2" charset="0"/>
              </a:rPr>
            </a:b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b="1" u="sng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>
                <a:latin typeface="SutonnyMJ" pitchFamily="2" charset="0"/>
                <a:cs typeface="SutonnyMJ" pitchFamily="2" charset="0"/>
              </a:rPr>
            </a:b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b="1" u="sng" dirty="0" err="1" smtClean="0">
                <a:latin typeface="SutonnyMJ" pitchFamily="2" charset="0"/>
                <a:cs typeface="SutonnyMJ" pitchFamily="2" charset="0"/>
              </a:rPr>
              <a:t>Pvwn`vi</a:t>
            </a: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b="1" u="sng" dirty="0" err="1" smtClean="0">
                <a:latin typeface="SutonnyMJ" pitchFamily="2" charset="0"/>
                <a:cs typeface="SutonnyMJ" pitchFamily="2" charset="0"/>
              </a:rPr>
              <a:t>AvovAvwo</a:t>
            </a: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> w¯</a:t>
            </a:r>
            <a:r>
              <a:rPr lang="en-GB" sz="8000" b="1" u="sng" dirty="0">
                <a:latin typeface="SutonnyMJ" pitchFamily="2" charset="0"/>
                <a:cs typeface="SutonnyMJ" pitchFamily="2" charset="0"/>
              </a:rPr>
              <a:t>’</a:t>
            </a:r>
            <a:r>
              <a:rPr lang="en-GB" sz="8000" b="1" u="sng" dirty="0" err="1">
                <a:latin typeface="SutonnyMJ" pitchFamily="2" charset="0"/>
                <a:cs typeface="SutonnyMJ" pitchFamily="2" charset="0"/>
              </a:rPr>
              <a:t>wZ</a:t>
            </a:r>
            <a:r>
              <a:rPr lang="en-GB" sz="8000" b="1" u="sng" dirty="0">
                <a:latin typeface="SutonnyMJ" pitchFamily="2" charset="0"/>
                <a:cs typeface="SutonnyMJ" pitchFamily="2" charset="0"/>
              </a:rPr>
              <a:t>¯</a:t>
            </a: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>’</a:t>
            </a:r>
            <a:r>
              <a:rPr lang="en-GB" sz="8000" b="1" u="sng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v‡gi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kZKiv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cwieZ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©‡bi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d‡j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Aci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Pvwn`vi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cwigv‡bi</a:t>
            </a:r>
            <a:r>
              <a:rPr lang="en-GB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†h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kZKiv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cwieZ©b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nq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Zvi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nvi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AbycvZ‡K</a:t>
            </a:r>
            <a:r>
              <a:rPr lang="en-GB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Pvwn`vi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AvovAvwo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5400" b="1" dirty="0" smtClean="0">
                <a:latin typeface="SutonnyMJ" pitchFamily="2" charset="0"/>
                <a:cs typeface="SutonnyMJ" pitchFamily="2" charset="0"/>
              </a:rPr>
              <a:t>w¯’</a:t>
            </a:r>
            <a:r>
              <a:rPr lang="en-GB" sz="5400" b="1" dirty="0" err="1" smtClean="0">
                <a:latin typeface="SutonnyMJ" pitchFamily="2" charset="0"/>
                <a:cs typeface="SutonnyMJ" pitchFamily="2" charset="0"/>
              </a:rPr>
              <a:t>wZ</a:t>
            </a:r>
            <a:r>
              <a:rPr lang="en-GB" sz="5400" b="1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54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5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5400" b="1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GB" sz="5400" b="1" dirty="0" smtClean="0">
                <a:latin typeface="SutonnyMJ" pitchFamily="2" charset="0"/>
                <a:cs typeface="SutonnyMJ" pitchFamily="2" charset="0"/>
              </a:rPr>
              <a:t>|</a:t>
            </a:r>
            <a:br>
              <a:rPr lang="en-GB" sz="54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5400" b="1" dirty="0" smtClean="0">
                <a:latin typeface="SutonnyMJ" pitchFamily="2" charset="0"/>
                <a:cs typeface="SutonnyMJ" pitchFamily="2" charset="0"/>
              </a:rPr>
              <a:t> 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558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pPr algn="ctr"/>
            <a:r>
              <a:rPr lang="en-GB" sz="8000" u="sng" dirty="0" err="1">
                <a:latin typeface="SutonnyMJ" pitchFamily="2" charset="0"/>
                <a:cs typeface="SutonnyMJ" pitchFamily="2" charset="0"/>
              </a:rPr>
              <a:t>Pvwn`vi</a:t>
            </a:r>
            <a:r>
              <a:rPr lang="en-GB" sz="8000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u="sng" dirty="0" err="1">
                <a:latin typeface="SutonnyMJ" pitchFamily="2" charset="0"/>
                <a:cs typeface="SutonnyMJ" pitchFamily="2" charset="0"/>
              </a:rPr>
              <a:t>AvovAvwo</a:t>
            </a:r>
            <a:r>
              <a:rPr lang="en-GB" sz="8000" u="sng" dirty="0">
                <a:latin typeface="SutonnyMJ" pitchFamily="2" charset="0"/>
                <a:cs typeface="SutonnyMJ" pitchFamily="2" charset="0"/>
              </a:rPr>
              <a:t> w¯’</a:t>
            </a:r>
            <a:r>
              <a:rPr lang="en-GB" sz="8000" u="sng" dirty="0" err="1">
                <a:latin typeface="SutonnyMJ" pitchFamily="2" charset="0"/>
                <a:cs typeface="SutonnyMJ" pitchFamily="2" charset="0"/>
              </a:rPr>
              <a:t>wZ</a:t>
            </a:r>
            <a:r>
              <a:rPr lang="en-GB" sz="8000" u="sng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8000" u="sng" dirty="0" err="1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8000" u="sng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8000" u="sng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19663" y="-1914338"/>
            <a:ext cx="5352676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436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pPr algn="ctr"/>
            <a:r>
              <a:rPr lang="en-GB" sz="8000" dirty="0" smtClean="0">
                <a:latin typeface="SutonnyMJ" pitchFamily="2" charset="0"/>
                <a:cs typeface="SutonnyMJ" pitchFamily="2" charset="0"/>
              </a:rPr>
              <a:t>A_©</a:t>
            </a:r>
            <a:r>
              <a:rPr lang="en-GB" sz="8000" dirty="0" err="1" smtClean="0">
                <a:latin typeface="SutonnyMJ" pitchFamily="2" charset="0"/>
                <a:cs typeface="SutonnyMJ" pitchFamily="2" charset="0"/>
              </a:rPr>
              <a:t>bxwZ</a:t>
            </a:r>
            <a:r>
              <a:rPr lang="en-GB" sz="44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4400" dirty="0" smtClean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2" y="-2667000"/>
            <a:ext cx="6857999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7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pPr algn="ctr"/>
            <a:r>
              <a:rPr lang="en-GB" sz="8000" dirty="0" smtClean="0">
                <a:latin typeface="SutonnyMJ" pitchFamily="2" charset="0"/>
                <a:cs typeface="SutonnyMJ" pitchFamily="2" charset="0"/>
              </a:rPr>
              <a:t>A_©</a:t>
            </a:r>
            <a:r>
              <a:rPr lang="en-GB" sz="8000" dirty="0" err="1" smtClean="0">
                <a:latin typeface="SutonnyMJ" pitchFamily="2" charset="0"/>
                <a:cs typeface="SutonnyMJ" pitchFamily="2" charset="0"/>
              </a:rPr>
              <a:t>bxwZ</a:t>
            </a:r>
            <a:r>
              <a:rPr lang="en-GB" sz="44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4400" dirty="0" smtClean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3" y="-2667002"/>
            <a:ext cx="6857996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21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pPr algn="ctr"/>
            <a:r>
              <a:rPr lang="en-GB" sz="8000" u="sng" dirty="0" err="1">
                <a:latin typeface="SutonnyMJ" pitchFamily="2" charset="0"/>
                <a:cs typeface="SutonnyMJ" pitchFamily="2" charset="0"/>
              </a:rPr>
              <a:t>Pvwn`vi</a:t>
            </a:r>
            <a:r>
              <a:rPr lang="en-GB" sz="8000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u="sng" dirty="0" err="1">
                <a:latin typeface="SutonnyMJ" pitchFamily="2" charset="0"/>
                <a:cs typeface="SutonnyMJ" pitchFamily="2" charset="0"/>
              </a:rPr>
              <a:t>AvovAvwo</a:t>
            </a:r>
            <a:r>
              <a:rPr lang="en-GB" sz="8000" u="sng" dirty="0">
                <a:latin typeface="SutonnyMJ" pitchFamily="2" charset="0"/>
                <a:cs typeface="SutonnyMJ" pitchFamily="2" charset="0"/>
              </a:rPr>
              <a:t> w¯’</a:t>
            </a:r>
            <a:r>
              <a:rPr lang="en-GB" sz="8000" u="sng" dirty="0" err="1">
                <a:latin typeface="SutonnyMJ" pitchFamily="2" charset="0"/>
                <a:cs typeface="SutonnyMJ" pitchFamily="2" charset="0"/>
              </a:rPr>
              <a:t>wZ</a:t>
            </a:r>
            <a:r>
              <a:rPr lang="en-GB" sz="8000" u="sng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8000" u="sng" dirty="0" err="1">
                <a:latin typeface="SutonnyMJ" pitchFamily="2" charset="0"/>
                <a:cs typeface="SutonnyMJ" pitchFamily="2" charset="0"/>
              </a:rPr>
              <a:t>vcKZv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77099" y="-3587933"/>
            <a:ext cx="2037805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76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pPr algn="ctr"/>
            <a:r>
              <a:rPr lang="en-GB" sz="8000" dirty="0" smtClean="0">
                <a:latin typeface="SutonnyMJ" pitchFamily="2" charset="0"/>
                <a:cs typeface="SutonnyMJ" pitchFamily="2" charset="0"/>
              </a:rPr>
              <a:t>A_©</a:t>
            </a:r>
            <a:r>
              <a:rPr lang="en-GB" sz="8000" dirty="0" err="1" smtClean="0">
                <a:latin typeface="SutonnyMJ" pitchFamily="2" charset="0"/>
                <a:cs typeface="SutonnyMJ" pitchFamily="2" charset="0"/>
              </a:rPr>
              <a:t>bxwZ</a:t>
            </a:r>
            <a:r>
              <a:rPr lang="en-GB" sz="44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4400" dirty="0" smtClean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6999" y="-2667001"/>
            <a:ext cx="6858001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6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pPr algn="ctr"/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b="1" u="sng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>
                <a:latin typeface="SutonnyMJ" pitchFamily="2" charset="0"/>
                <a:cs typeface="SutonnyMJ" pitchFamily="2" charset="0"/>
              </a:rPr>
            </a:b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b="1" u="sng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>
                <a:latin typeface="SutonnyMJ" pitchFamily="2" charset="0"/>
                <a:cs typeface="SutonnyMJ" pitchFamily="2" charset="0"/>
              </a:rPr>
            </a:b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b="1" u="sng" dirty="0" err="1" smtClean="0">
                <a:latin typeface="SutonnyMJ" pitchFamily="2" charset="0"/>
                <a:cs typeface="SutonnyMJ" pitchFamily="2" charset="0"/>
              </a:rPr>
              <a:t>Pvwn`vi</a:t>
            </a: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b="1" u="sng" dirty="0" err="1" smtClean="0">
                <a:latin typeface="SutonnyMJ" pitchFamily="2" charset="0"/>
                <a:cs typeface="SutonnyMJ" pitchFamily="2" charset="0"/>
              </a:rPr>
              <a:t>AvovAvwo</a:t>
            </a: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> w¯</a:t>
            </a:r>
            <a:r>
              <a:rPr lang="en-GB" sz="8000" b="1" u="sng" dirty="0">
                <a:latin typeface="SutonnyMJ" pitchFamily="2" charset="0"/>
                <a:cs typeface="SutonnyMJ" pitchFamily="2" charset="0"/>
              </a:rPr>
              <a:t>’</a:t>
            </a:r>
            <a:r>
              <a:rPr lang="en-GB" sz="8000" b="1" u="sng" dirty="0" err="1">
                <a:latin typeface="SutonnyMJ" pitchFamily="2" charset="0"/>
                <a:cs typeface="SutonnyMJ" pitchFamily="2" charset="0"/>
              </a:rPr>
              <a:t>wZ</a:t>
            </a:r>
            <a:r>
              <a:rPr lang="en-GB" sz="8000" b="1" u="sng" dirty="0">
                <a:latin typeface="SutonnyMJ" pitchFamily="2" charset="0"/>
                <a:cs typeface="SutonnyMJ" pitchFamily="2" charset="0"/>
              </a:rPr>
              <a:t>¯</a:t>
            </a: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>’</a:t>
            </a:r>
            <a:r>
              <a:rPr lang="en-GB" sz="8000" b="1" u="sng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v‡gi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kZKiv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cwieZ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©‡bi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d‡j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Aci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Pvwn`vi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cwigv‡bi</a:t>
            </a:r>
            <a:r>
              <a:rPr lang="en-GB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†h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kZKiv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cwieZ©b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nq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Zvi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nvi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AbycvZ‡K</a:t>
            </a:r>
            <a:r>
              <a:rPr lang="en-GB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Pvwn`vi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000" b="1" dirty="0" err="1" smtClean="0">
                <a:latin typeface="SutonnyMJ" pitchFamily="2" charset="0"/>
                <a:cs typeface="SutonnyMJ" pitchFamily="2" charset="0"/>
              </a:rPr>
              <a:t>AvovAvwo</a:t>
            </a:r>
            <a:r>
              <a:rPr lang="en-GB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5400" b="1" dirty="0" smtClean="0">
                <a:latin typeface="SutonnyMJ" pitchFamily="2" charset="0"/>
                <a:cs typeface="SutonnyMJ" pitchFamily="2" charset="0"/>
              </a:rPr>
              <a:t>w¯’</a:t>
            </a:r>
            <a:r>
              <a:rPr lang="en-GB" sz="5400" b="1" dirty="0" err="1" smtClean="0">
                <a:latin typeface="SutonnyMJ" pitchFamily="2" charset="0"/>
                <a:cs typeface="SutonnyMJ" pitchFamily="2" charset="0"/>
              </a:rPr>
              <a:t>wZ</a:t>
            </a:r>
            <a:r>
              <a:rPr lang="en-GB" sz="5400" b="1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54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5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5400" b="1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GB" sz="5400" b="1" dirty="0" smtClean="0">
                <a:latin typeface="SutonnyMJ" pitchFamily="2" charset="0"/>
                <a:cs typeface="SutonnyMJ" pitchFamily="2" charset="0"/>
              </a:rPr>
              <a:t>|</a:t>
            </a:r>
            <a:br>
              <a:rPr lang="en-GB" sz="54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5400" b="1" dirty="0" smtClean="0">
                <a:latin typeface="SutonnyMJ" pitchFamily="2" charset="0"/>
                <a:cs typeface="SutonnyMJ" pitchFamily="2" charset="0"/>
              </a:rPr>
              <a:t> 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615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pPr algn="ctr"/>
            <a:r>
              <a:rPr lang="en-GB" sz="8000" u="sng" dirty="0" err="1">
                <a:latin typeface="SutonnyMJ" pitchFamily="2" charset="0"/>
                <a:cs typeface="SutonnyMJ" pitchFamily="2" charset="0"/>
              </a:rPr>
              <a:t>Pvwn`vi</a:t>
            </a:r>
            <a:r>
              <a:rPr lang="en-GB" sz="8000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u="sng" dirty="0" err="1">
                <a:latin typeface="SutonnyMJ" pitchFamily="2" charset="0"/>
                <a:cs typeface="SutonnyMJ" pitchFamily="2" charset="0"/>
              </a:rPr>
              <a:t>AvovAvwo</a:t>
            </a:r>
            <a:r>
              <a:rPr lang="en-GB" sz="8000" u="sng" dirty="0">
                <a:latin typeface="SutonnyMJ" pitchFamily="2" charset="0"/>
                <a:cs typeface="SutonnyMJ" pitchFamily="2" charset="0"/>
              </a:rPr>
              <a:t> w¯’</a:t>
            </a:r>
            <a:r>
              <a:rPr lang="en-GB" sz="8000" u="sng" dirty="0" err="1">
                <a:latin typeface="SutonnyMJ" pitchFamily="2" charset="0"/>
                <a:cs typeface="SutonnyMJ" pitchFamily="2" charset="0"/>
              </a:rPr>
              <a:t>wZ</a:t>
            </a:r>
            <a:r>
              <a:rPr lang="en-GB" sz="8000" u="sng" dirty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8000" u="sng" dirty="0" err="1">
                <a:latin typeface="SutonnyMJ" pitchFamily="2" charset="0"/>
                <a:cs typeface="SutonnyMJ" pitchFamily="2" charset="0"/>
              </a:rPr>
              <a:t>vcKZv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11782" y="-2908664"/>
            <a:ext cx="2168436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015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pPr algn="ctr"/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b="1" u="sng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>
                <a:latin typeface="SutonnyMJ" pitchFamily="2" charset="0"/>
                <a:cs typeface="SutonnyMJ" pitchFamily="2" charset="0"/>
              </a:rPr>
            </a:b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b="1" u="sng" dirty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>
                <a:latin typeface="SutonnyMJ" pitchFamily="2" charset="0"/>
                <a:cs typeface="SutonnyMJ" pitchFamily="2" charset="0"/>
              </a:rPr>
            </a:br>
            <a:r>
              <a:rPr lang="en-GB" sz="8000" b="1" u="sng" dirty="0" err="1" smtClean="0">
                <a:latin typeface="SutonnyMJ" pitchFamily="2" charset="0"/>
                <a:cs typeface="SutonnyMJ" pitchFamily="2" charset="0"/>
              </a:rPr>
              <a:t>AvR‡Ki</a:t>
            </a: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8000" b="1" u="sng" dirty="0" err="1" smtClean="0">
                <a:latin typeface="SutonnyMJ" pitchFamily="2" charset="0"/>
                <a:cs typeface="SutonnyMJ" pitchFamily="2" charset="0"/>
              </a:rPr>
              <a:t>Av‡jvPbv</a:t>
            </a:r>
            <a:r>
              <a:rPr lang="en-GB" sz="80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Pvwn`vi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`vg w¯’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Avq</a:t>
            </a:r>
            <a:r>
              <a:rPr lang="en-GB" sz="6600" b="1" dirty="0">
                <a:latin typeface="SutonnyMJ" pitchFamily="2" charset="0"/>
                <a:cs typeface="SutonnyMJ" pitchFamily="2" charset="0"/>
              </a:rPr>
              <a:t> w¯’</a:t>
            </a:r>
            <a:r>
              <a:rPr lang="en-GB" sz="6600" b="1" dirty="0" err="1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>
                <a:latin typeface="SutonnyMJ" pitchFamily="2" charset="0"/>
                <a:cs typeface="SutonnyMJ" pitchFamily="2" charset="0"/>
              </a:rPr>
              <a:t>¯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AvovAvwo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600" b="1" dirty="0">
                <a:latin typeface="SutonnyMJ" pitchFamily="2" charset="0"/>
                <a:cs typeface="SutonnyMJ" pitchFamily="2" charset="0"/>
              </a:rPr>
              <a:t>w¯’</a:t>
            </a:r>
            <a:r>
              <a:rPr lang="en-GB" sz="6600" b="1" dirty="0" err="1">
                <a:latin typeface="SutonnyMJ" pitchFamily="2" charset="0"/>
                <a:cs typeface="SutonnyMJ" pitchFamily="2" charset="0"/>
              </a:rPr>
              <a:t>wZ</a:t>
            </a:r>
            <a:r>
              <a:rPr lang="en-GB" sz="6600" b="1" dirty="0">
                <a:latin typeface="SutonnyMJ" pitchFamily="2" charset="0"/>
                <a:cs typeface="SutonnyMJ" pitchFamily="2" charset="0"/>
              </a:rPr>
              <a:t>¯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’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vcKZv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cwigv‡ci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MvwYwZK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600" b="1" dirty="0" err="1" smtClean="0">
                <a:latin typeface="SutonnyMJ" pitchFamily="2" charset="0"/>
                <a:cs typeface="SutonnyMJ" pitchFamily="2" charset="0"/>
              </a:rPr>
              <a:t>c×wZ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u="sng" dirty="0" smtClean="0">
                <a:latin typeface="SutonnyMJ" pitchFamily="2" charset="0"/>
                <a:cs typeface="SutonnyMJ" pitchFamily="2" charset="0"/>
              </a:rPr>
            </a:br>
            <a:endParaRPr lang="en-US" sz="4400" b="1" u="sng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189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8"/>
            <a:ext cx="12192000" cy="1400530"/>
          </a:xfrm>
        </p:spPr>
        <p:txBody>
          <a:bodyPr>
            <a:noAutofit/>
          </a:bodyPr>
          <a:lstStyle/>
          <a:p>
            <a:pPr algn="ctr"/>
            <a:r>
              <a:rPr lang="en-GB" sz="8000" dirty="0" smtClean="0">
                <a:latin typeface="SutonnyMJ" pitchFamily="2" charset="0"/>
                <a:cs typeface="SutonnyMJ" pitchFamily="2" charset="0"/>
              </a:rPr>
              <a:t>A_©</a:t>
            </a:r>
            <a:r>
              <a:rPr lang="en-GB" sz="8000" dirty="0" err="1" smtClean="0">
                <a:latin typeface="SutonnyMJ" pitchFamily="2" charset="0"/>
                <a:cs typeface="SutonnyMJ" pitchFamily="2" charset="0"/>
              </a:rPr>
              <a:t>bxwZ</a:t>
            </a:r>
            <a:r>
              <a:rPr lang="en-GB" sz="44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4400" dirty="0" smtClean="0">
                <a:latin typeface="SutonnyMJ" pitchFamily="2" charset="0"/>
                <a:cs typeface="SutonnyMJ" pitchFamily="2" charset="0"/>
              </a:rPr>
            </a:b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" y="744583"/>
            <a:ext cx="28346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SutonnyMJ" pitchFamily="2" charset="0"/>
              </a:rPr>
              <a:t>my¯’¨ _</a:t>
            </a:r>
            <a:r>
              <a:rPr lang="en-US" sz="3200" b="1" dirty="0" err="1" smtClean="0">
                <a:solidFill>
                  <a:srgbClr val="FFFF00"/>
                </a:solidFill>
                <a:latin typeface="SutonnyMJ" pitchFamily="2" charset="0"/>
              </a:rPr>
              <a:t>vK‡Z</a:t>
            </a:r>
            <a:r>
              <a:rPr lang="en-US" sz="3200" b="1" dirty="0" smtClean="0">
                <a:solidFill>
                  <a:srgbClr val="FFFF00"/>
                </a:solidFill>
                <a:latin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SutonnyMJ" pitchFamily="2" charset="0"/>
              </a:rPr>
              <a:t>n‡j</a:t>
            </a:r>
            <a:r>
              <a:rPr lang="en-US" sz="2800" b="1" dirty="0" smtClean="0">
                <a:solidFill>
                  <a:srgbClr val="FFFF00"/>
                </a:solidFill>
                <a:latin typeface="SutonnyMJ" pitchFamily="2" charset="0"/>
              </a:rPr>
              <a:t>, </a:t>
            </a:r>
            <a:r>
              <a:rPr lang="en-US" sz="3600" b="1" dirty="0" smtClean="0">
                <a:solidFill>
                  <a:srgbClr val="FFFF00"/>
                </a:solidFill>
                <a:latin typeface="SutonnyMJ" pitchFamily="2" charset="0"/>
              </a:rPr>
              <a:t>m‡½ </a:t>
            </a:r>
            <a:r>
              <a:rPr lang="en-US" sz="3600" b="1" dirty="0" err="1" smtClean="0">
                <a:solidFill>
                  <a:srgbClr val="FFFF00"/>
                </a:solidFill>
                <a:latin typeface="SutonnyMJ" pitchFamily="2" charset="0"/>
              </a:rPr>
              <a:t>ivL‡e</a:t>
            </a:r>
            <a:r>
              <a:rPr lang="en-US" sz="3600" b="1" dirty="0" smtClean="0">
                <a:solidFill>
                  <a:srgbClr val="FFFF00"/>
                </a:solidFill>
                <a:latin typeface="SutonnyMJ" pitchFamily="2" charset="0"/>
              </a:rPr>
              <a:t>..</a:t>
            </a:r>
            <a:endParaRPr lang="en-US" sz="2400" b="1" dirty="0">
              <a:solidFill>
                <a:srgbClr val="FFFF00"/>
              </a:solidFill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49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7"/>
            <a:ext cx="12192000" cy="5673763"/>
          </a:xfrm>
        </p:spPr>
        <p:txBody>
          <a:bodyPr>
            <a:noAutofit/>
          </a:bodyPr>
          <a:lstStyle/>
          <a:p>
            <a:pPr algn="ctr"/>
            <a:r>
              <a:rPr lang="en-GB" sz="80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dirty="0" smtClean="0">
                <a:latin typeface="SutonnyMJ" pitchFamily="2" charset="0"/>
                <a:cs typeface="SutonnyMJ" pitchFamily="2" charset="0"/>
              </a:rPr>
            </a:br>
            <a:r>
              <a:rPr lang="en-GB" sz="34400" b="1" dirty="0" err="1" smtClean="0">
                <a:latin typeface="SutonnyMJ" pitchFamily="2" charset="0"/>
                <a:cs typeface="SutonnyMJ" pitchFamily="2" charset="0"/>
              </a:rPr>
              <a:t>mgvß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dirty="0" smtClean="0">
                <a:latin typeface="SutonnyMJ" pitchFamily="2" charset="0"/>
                <a:cs typeface="SutonnyMJ" pitchFamily="2" charset="0"/>
              </a:rPr>
            </a:b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095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7"/>
            <a:ext cx="12192000" cy="5673763"/>
          </a:xfrm>
        </p:spPr>
        <p:txBody>
          <a:bodyPr>
            <a:noAutofit/>
          </a:bodyPr>
          <a:lstStyle/>
          <a:p>
            <a:pPr algn="ctr"/>
            <a:r>
              <a:rPr lang="en-GB" sz="80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dirty="0" smtClean="0">
                <a:latin typeface="SutonnyMJ" pitchFamily="2" charset="0"/>
                <a:cs typeface="SutonnyMJ" pitchFamily="2" charset="0"/>
              </a:rPr>
            </a:br>
            <a:r>
              <a:rPr lang="en-GB" sz="34400" b="1" dirty="0" err="1" smtClean="0">
                <a:latin typeface="SutonnyMJ" pitchFamily="2" charset="0"/>
                <a:cs typeface="SutonnyMJ" pitchFamily="2" charset="0"/>
              </a:rPr>
              <a:t>mgvß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dirty="0" smtClean="0">
                <a:latin typeface="SutonnyMJ" pitchFamily="2" charset="0"/>
                <a:cs typeface="SutonnyMJ" pitchFamily="2" charset="0"/>
              </a:rPr>
            </a:b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2834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52717"/>
            <a:ext cx="12192000" cy="5673763"/>
          </a:xfrm>
        </p:spPr>
        <p:txBody>
          <a:bodyPr>
            <a:noAutofit/>
          </a:bodyPr>
          <a:lstStyle/>
          <a:p>
            <a:pPr algn="ctr"/>
            <a:r>
              <a:rPr lang="en-GB" sz="80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dirty="0" smtClean="0">
                <a:latin typeface="SutonnyMJ" pitchFamily="2" charset="0"/>
                <a:cs typeface="SutonnyMJ" pitchFamily="2" charset="0"/>
              </a:rPr>
            </a:br>
            <a:r>
              <a:rPr lang="en-GB" sz="8000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dirty="0" smtClean="0">
                <a:latin typeface="SutonnyMJ" pitchFamily="2" charset="0"/>
                <a:cs typeface="SutonnyMJ" pitchFamily="2" charset="0"/>
              </a:rPr>
            </a:br>
            <a:r>
              <a:rPr lang="en-GB" sz="34400" b="1" dirty="0" err="1" smtClean="0">
                <a:latin typeface="SutonnyMJ" pitchFamily="2" charset="0"/>
                <a:cs typeface="SutonnyMJ" pitchFamily="2" charset="0"/>
              </a:rPr>
              <a:t>mgvß</a:t>
            </a:r>
            <a:r>
              <a:rPr lang="en-GB" sz="80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8000" b="1" dirty="0" smtClean="0">
                <a:latin typeface="SutonnyMJ" pitchFamily="2" charset="0"/>
                <a:cs typeface="SutonnyMJ" pitchFamily="2" charset="0"/>
              </a:rPr>
            </a:b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906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84</Words>
  <Application>Microsoft Office PowerPoint</Application>
  <PresentationFormat>Widescreen</PresentationFormat>
  <Paragraphs>39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</vt:lpstr>
      <vt:lpstr>Calibri Light</vt:lpstr>
      <vt:lpstr>Cambria Math</vt:lpstr>
      <vt:lpstr>SutonnyMJ</vt:lpstr>
      <vt:lpstr>Times New Roman</vt:lpstr>
      <vt:lpstr>Office Theme</vt:lpstr>
      <vt:lpstr> </vt:lpstr>
      <vt:lpstr> </vt:lpstr>
      <vt:lpstr>   Dc¯’vcbvq- wejvm Kzgvi gÛj cÖfvlK(A_©bxwZ) `Ëcvov g‡Wj wWwMÖ K‡jR, bv‡Uvi  </vt:lpstr>
      <vt:lpstr> welq: A_©bxwZ cÎ: cÖ_g ‡kÖwY: GKv`k  cÎ †KvW: 109 </vt:lpstr>
      <vt:lpstr> 2q Aa¨vq ‡fv³v I Drcv`‡Ki AvPiY </vt:lpstr>
      <vt:lpstr> AvR‡Ki Av‡jvPbv Pvwn`vi `vg w¯’wZ¯’vcKZv  Avq w¯’wZ¯’vcKZv   AvovAvwo w¯’wZ¯’vcKZv  cwigv‡ci MvwYwZK c×wZ   </vt:lpstr>
      <vt:lpstr> AvR‡Ki Av‡jvPbv Pvwn`vi `vg w¯’wZ¯’vcKZv  Avq w¯’wZ¯’vcKZv   AvovAvwo w¯’wZ¯’vcKZv  cwigv‡ci MvwYwZK c×wZ   </vt:lpstr>
      <vt:lpstr> AvR‡Ki Av‡jvPbv Pvwn`vi `vg w¯’wZ¯’vcKZv  Avq w¯’wZ¯’vcKZv   AvovAvwo w¯’wZ¯’vcKZv  cwigv‡ci MvwYwZK c×wZ   </vt:lpstr>
      <vt:lpstr> AvR‡Ki Av‡jvPbv Pvwn`vi `vg w¯’wZ¯’vcKZv  Avq w¯’wZ¯’vcKZv   AvovAvwo w¯’wZ¯’vcKZv  cwigv‡ci MvwYwZK c×wZ   </vt:lpstr>
      <vt:lpstr> 1|     Pvwn`vi `vg w¯’wZ¯’vcKZv cwigv‡ci MvwYwZK c×wZ    </vt:lpstr>
      <vt:lpstr>    Pvwn`vi `vg w¯’wZ¯’vcKZv ‡Kvb `ª‡e¨i `v‡gi kZKiv cwieZ©‡bi d‡j Pvwn`vi cwigv‡bi †h kZKiv cwieZ©b nq Zvi nvi ev AbycvZ‡K H `ª‡e¨i `vg w¯’wZ¯’vcKZv e‡j|  Q=∫1▒〖(P)〗 GLv‡b, P-`ª‡e¨i `vg Q-Pvwn`vi cwigvb</vt:lpstr>
      <vt:lpstr>A_©bxwZ </vt:lpstr>
      <vt:lpstr>A_©bxwZ </vt:lpstr>
      <vt:lpstr>     Pvwn`vi `vg w¯’wZ¯’vcKZv ‡Kvb `ª‡e¨i `v‡gi kZKiv cwieZ©‡bi d‡j Pvwn`vi cwigv‡bi †h kZKiv cwieZ©b nq Zvi nvi ev AbycvZ‡K H `ª‡e¨i `vg w¯’wZ¯’vcKZv e‡j|  Q=∫1▒〖(P)〗 GLv‡b, P-`ª‡e¨i `vg Q-Pvwn`vi cwigvb</vt:lpstr>
      <vt:lpstr>      2| Pvwn`vi Avq w¯’wZ¯’vcKZv cwigv‡ci MvwYwZK c×wZ    </vt:lpstr>
      <vt:lpstr>    Pvwn`vi Avq w¯’wZ¯’vcKZv Av‡qi kZKiv cwieZ©‡bi d‡j Pvwn`vi cwigv‡bi †h kZKiv cwieZ©b nq Zvi nvi ev AbycvZ‡K  Avq w¯’wZ¯’vcKZv e‡j|  Q=∫1▒〖(Y)〗 GLv‡b, Y-Avq Q-Pvwn`vi cwigvb</vt:lpstr>
      <vt:lpstr>A_©bxwZ </vt:lpstr>
      <vt:lpstr>A_©bxwZ </vt:lpstr>
      <vt:lpstr>       1| ¯^vfvweK `ª‡e¨i Avq w¯’wZ¯’vcKZv  2| wbK…ó/wM‡db `ª‡e¨i Avq w¯’wZ¯’vcKZv  </vt:lpstr>
      <vt:lpstr>1| ¯^vfvweK `ª‡e¨i Avq w¯’wZ¯’vcKZv</vt:lpstr>
      <vt:lpstr>2| wbK…ó/wM‡db `ª‡e¨i Avq w¯’wZ¯’vcKZv</vt:lpstr>
      <vt:lpstr>    Pvwn`vi Avq w¯’wZ¯’vcKZv Av‡qi kZKiv cwieZ©‡bi d‡j Pvwn`vi cwigv‡bi †h kZKiv cwieZ©b nq Zvi nvi ev AbycvZ‡K  Avq w¯’wZ¯’vcKZv e‡j|  Q=∫1▒〖(Y)〗 GLv‡b, Y-Avq Q-Pvwn`vi cwigvb</vt:lpstr>
      <vt:lpstr>   1|         1| ¯^vfvweK `ª‡e¨i Avq w¯’wZ¯’vcKZv    2| wbK…ó/wM‡db `ª‡e¨i Avq w¯’wZ¯’vcKZv  </vt:lpstr>
      <vt:lpstr>     Pvwn`vi AvovAvwo w¯’wZ¯’vcKZv GKwU `ª‡e¨i `v‡gi kZKiv cwieZ©‡bi d‡j Aci GKwU `ª‡e¨i Pvwn`vi cwigv‡bi †h kZKiv cwieZ©b nq Zvi nvi ev AbycvZ‡K  Pvwn`vi AvovAvwo w¯’wZ¯’vcKZv e‡j|  </vt:lpstr>
      <vt:lpstr>Pvwn`vi AvovAvwo w¯’wZ¯’vcKZv </vt:lpstr>
      <vt:lpstr>A_©bxwZ </vt:lpstr>
      <vt:lpstr>A_©bxwZ </vt:lpstr>
      <vt:lpstr>Pvwn`vi AvovAvwo w¯’wZ¯’vcKZv</vt:lpstr>
      <vt:lpstr>A_©bxwZ </vt:lpstr>
      <vt:lpstr>     Pvwn`vi AvovAvwo w¯’wZ¯’vcKZv GKwU `ª‡e¨i `v‡gi kZKiv cwieZ©‡bi d‡j Aci GKwU `ª‡e¨i Pvwn`vi cwigv‡bi †h kZKiv cwieZ©b nq Zvi nvi ev AbycvZ‡K  Pvwn`vi AvovAvwo w¯’wZ¯’vcKZv e‡j|  </vt:lpstr>
      <vt:lpstr>Pvwn`vi AvovAvwo w¯’wZ¯’vcKZv</vt:lpstr>
      <vt:lpstr>    AvR‡Ki Av‡jvPbv Pvwn`vi `vg w¯’wZ¯’vcKZv, Avq w¯’wZ¯’vcKZv I AvovAvwo w¯’wZ¯’vcKZv cwigv‡ci MvwYwZK c×wZ   </vt:lpstr>
      <vt:lpstr>A_©bxwZ </vt:lpstr>
      <vt:lpstr>  mgvß </vt:lpstr>
      <vt:lpstr>  mgvß </vt:lpstr>
      <vt:lpstr>  mgvß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BILASH</dc:creator>
  <cp:lastModifiedBy>BILASH</cp:lastModifiedBy>
  <cp:revision>27</cp:revision>
  <dcterms:created xsi:type="dcterms:W3CDTF">2026-10-02T03:58:57Z</dcterms:created>
  <dcterms:modified xsi:type="dcterms:W3CDTF">2026-10-02T17:19:52Z</dcterms:modified>
</cp:coreProperties>
</file>