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397" r:id="rId2"/>
    <p:sldId id="361" r:id="rId3"/>
    <p:sldId id="259" r:id="rId4"/>
    <p:sldId id="406" r:id="rId5"/>
    <p:sldId id="362" r:id="rId6"/>
    <p:sldId id="353" r:id="rId7"/>
    <p:sldId id="261" r:id="rId8"/>
    <p:sldId id="399" r:id="rId9"/>
    <p:sldId id="358" r:id="rId10"/>
    <p:sldId id="369" r:id="rId11"/>
    <p:sldId id="370" r:id="rId12"/>
    <p:sldId id="371" r:id="rId13"/>
    <p:sldId id="372" r:id="rId14"/>
    <p:sldId id="373" r:id="rId15"/>
    <p:sldId id="374" r:id="rId16"/>
    <p:sldId id="375" r:id="rId17"/>
    <p:sldId id="376" r:id="rId18"/>
    <p:sldId id="377" r:id="rId19"/>
    <p:sldId id="378" r:id="rId20"/>
    <p:sldId id="379" r:id="rId21"/>
    <p:sldId id="380" r:id="rId22"/>
    <p:sldId id="381" r:id="rId23"/>
    <p:sldId id="400" r:id="rId24"/>
    <p:sldId id="401" r:id="rId25"/>
    <p:sldId id="382" r:id="rId26"/>
    <p:sldId id="383" r:id="rId27"/>
    <p:sldId id="384" r:id="rId28"/>
    <p:sldId id="385" r:id="rId29"/>
    <p:sldId id="386" r:id="rId30"/>
    <p:sldId id="387" r:id="rId31"/>
    <p:sldId id="388" r:id="rId32"/>
    <p:sldId id="389" r:id="rId33"/>
    <p:sldId id="390" r:id="rId34"/>
    <p:sldId id="391" r:id="rId35"/>
    <p:sldId id="392" r:id="rId36"/>
    <p:sldId id="393" r:id="rId37"/>
    <p:sldId id="394" r:id="rId38"/>
    <p:sldId id="402" r:id="rId39"/>
    <p:sldId id="403" r:id="rId40"/>
    <p:sldId id="395" r:id="rId41"/>
    <p:sldId id="404" r:id="rId42"/>
    <p:sldId id="396" r:id="rId43"/>
    <p:sldId id="405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86441" autoAdjust="0"/>
  </p:normalViewPr>
  <p:slideViewPr>
    <p:cSldViewPr>
      <p:cViewPr varScale="1">
        <p:scale>
          <a:sx n="73" d="100"/>
          <a:sy n="73" d="100"/>
        </p:scale>
        <p:origin x="1302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76" y="2706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414C225-0B5A-4842-8F64-5F6CD9C2AD7C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BDEB73-E198-42FC-8145-BD901141B47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140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F99152-06CC-4DEE-8228-572266F20B83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78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19DE-61B9-4FB1-84AB-3F1B5135487F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5A5C-450B-4F75-B916-10B76F9F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19DE-61B9-4FB1-84AB-3F1B5135487F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5A5C-450B-4F75-B916-10B76F9F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19DE-61B9-4FB1-84AB-3F1B5135487F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5A5C-450B-4F75-B916-10B76F9F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19DE-61B9-4FB1-84AB-3F1B5135487F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5A5C-450B-4F75-B916-10B76F9F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19DE-61B9-4FB1-84AB-3F1B5135487F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5A5C-450B-4F75-B916-10B76F9F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19DE-61B9-4FB1-84AB-3F1B5135487F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5A5C-450B-4F75-B916-10B76F9F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19DE-61B9-4FB1-84AB-3F1B5135487F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5A5C-450B-4F75-B916-10B76F9F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19DE-61B9-4FB1-84AB-3F1B5135487F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5A5C-450B-4F75-B916-10B76F9F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19DE-61B9-4FB1-84AB-3F1B5135487F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5A5C-450B-4F75-B916-10B76F9F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19DE-61B9-4FB1-84AB-3F1B5135487F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5A5C-450B-4F75-B916-10B76F9F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B019DE-61B9-4FB1-84AB-3F1B5135487F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045A5C-450B-4F75-B916-10B76F9FE0A1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5B019DE-61B9-4FB1-84AB-3F1B5135487F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045A5C-450B-4F75-B916-10B76F9FE0A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5052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GB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GB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GB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endParaRPr lang="en-US" sz="24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-533400"/>
            <a:ext cx="9372600" cy="76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273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3505200"/>
            <a:ext cx="91440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GB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GB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GB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GB" sz="2400" b="1" dirty="0">
              <a:latin typeface="Times New Roman" pitchFamily="18" charset="0"/>
              <a:cs typeface="Times New Roman" pitchFamily="18" charset="0"/>
            </a:endParaRPr>
          </a:p>
          <a:p>
            <a:endParaRPr lang="en-GB" sz="24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GB" sz="2400" b="1" dirty="0" smtClean="0">
                <a:latin typeface="Times New Roman" pitchFamily="18" charset="0"/>
                <a:cs typeface="Times New Roman" pitchFamily="18" charset="0"/>
              </a:rPr>
              <a:t>                                      </a:t>
            </a:r>
            <a:endParaRPr lang="en-US" sz="24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8659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28600" y="381000"/>
            <a:ext cx="8610600" cy="5027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baseline="-25000" dirty="0" err="1" smtClean="0">
                <a:latin typeface="SutonnyMJ" pitchFamily="2" charset="0"/>
              </a:rPr>
              <a:t>মাল্টিমিডিয়া</a:t>
            </a:r>
            <a:r>
              <a:rPr lang="en-US" sz="4000" b="1" baseline="-25000" dirty="0" smtClean="0">
                <a:latin typeface="SutonnyMJ" pitchFamily="2" charset="0"/>
              </a:rPr>
              <a:t> </a:t>
            </a:r>
            <a:r>
              <a:rPr lang="en-US" sz="4000" b="1" baseline="-25000" dirty="0" err="1" smtClean="0">
                <a:latin typeface="SutonnyMJ" pitchFamily="2" charset="0"/>
              </a:rPr>
              <a:t>ক্লাসে</a:t>
            </a:r>
            <a:r>
              <a:rPr lang="en-US" sz="4000" b="1" baseline="-25000" dirty="0" smtClean="0">
                <a:latin typeface="SutonnyMJ" pitchFamily="2" charset="0"/>
              </a:rPr>
              <a:t> </a:t>
            </a:r>
            <a:r>
              <a:rPr lang="en-US" sz="4000" b="1" baseline="-25000" dirty="0" err="1" smtClean="0">
                <a:latin typeface="SutonnyMJ" pitchFamily="2" charset="0"/>
              </a:rPr>
              <a:t>তোমাদের</a:t>
            </a:r>
            <a:r>
              <a:rPr lang="en-US" sz="4000" b="1" baseline="-25000" dirty="0" smtClean="0">
                <a:latin typeface="SutonnyMJ" pitchFamily="2" charset="0"/>
              </a:rPr>
              <a:t> </a:t>
            </a:r>
            <a:r>
              <a:rPr lang="en-US" sz="4000" b="1" baseline="-25000" dirty="0" err="1" smtClean="0">
                <a:latin typeface="SutonnyMJ" pitchFamily="2" charset="0"/>
              </a:rPr>
              <a:t>সকলকে</a:t>
            </a:r>
            <a:r>
              <a:rPr lang="en-US" sz="4000" b="1" baseline="-25000" dirty="0" smtClean="0">
                <a:latin typeface="SutonnyMJ" pitchFamily="2" charset="0"/>
              </a:rPr>
              <a:t> </a:t>
            </a:r>
            <a:r>
              <a:rPr lang="en-US" sz="4000" b="1" baseline="-25000" dirty="0" err="1" smtClean="0">
                <a:latin typeface="SutonnyMJ" pitchFamily="2" charset="0"/>
              </a:rPr>
              <a:t>অভিনন্দন</a:t>
            </a:r>
            <a:r>
              <a:rPr lang="en-US" sz="4000" b="1" baseline="-25000" dirty="0" smtClean="0">
                <a:latin typeface="SutonnyMJ" pitchFamily="2" charset="0"/>
              </a:rPr>
              <a:t>!</a:t>
            </a:r>
            <a:endParaRPr lang="en-US" sz="4000" b="1" baseline="-25000" dirty="0"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355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err="1" smtClean="0">
                <a:latin typeface="SutonnyMJ" pitchFamily="2" charset="0"/>
                <a:cs typeface="Times New Roman" pitchFamily="18" charset="0"/>
              </a:rPr>
              <a:t>উপস্থাপনায়</a:t>
            </a:r>
            <a:r>
              <a:rPr lang="en-GB" b="1" dirty="0" smtClean="0">
                <a:latin typeface="SutonnyMJ" pitchFamily="2" charset="0"/>
                <a:cs typeface="Times New Roman" pitchFamily="18" charset="0"/>
              </a:rPr>
              <a:t/>
            </a:r>
            <a:br>
              <a:rPr lang="en-GB" b="1" dirty="0" smtClean="0">
                <a:latin typeface="SutonnyMJ" pitchFamily="2" charset="0"/>
                <a:cs typeface="Times New Roman" pitchFamily="18" charset="0"/>
              </a:rPr>
            </a:br>
            <a:r>
              <a:rPr lang="en-GB" b="1" dirty="0">
                <a:latin typeface="SutonnyMJ" pitchFamily="2" charset="0"/>
                <a:cs typeface="Times New Roman" pitchFamily="18" charset="0"/>
              </a:rPr>
              <a:t/>
            </a:r>
            <a:br>
              <a:rPr lang="en-GB" b="1" dirty="0">
                <a:latin typeface="SutonnyMJ" pitchFamily="2" charset="0"/>
                <a:cs typeface="Times New Roman" pitchFamily="18" charset="0"/>
              </a:rPr>
            </a:br>
            <a:r>
              <a:rPr lang="en-GB" b="1" dirty="0" err="1">
                <a:latin typeface="SutonnyMJ" pitchFamily="2" charset="0"/>
                <a:cs typeface="Times New Roman" pitchFamily="18" charset="0"/>
              </a:rPr>
              <a:t>বিলাস</a:t>
            </a:r>
            <a:r>
              <a:rPr lang="en-GB" b="1" dirty="0">
                <a:latin typeface="SutonnyMJ" pitchFamily="2" charset="0"/>
                <a:cs typeface="Times New Roman" pitchFamily="18" charset="0"/>
              </a:rPr>
              <a:t> </a:t>
            </a:r>
            <a:r>
              <a:rPr lang="en-GB" b="1" dirty="0" err="1">
                <a:latin typeface="SutonnyMJ" pitchFamily="2" charset="0"/>
                <a:cs typeface="Times New Roman" pitchFamily="18" charset="0"/>
              </a:rPr>
              <a:t>কুমার</a:t>
            </a:r>
            <a:r>
              <a:rPr lang="en-GB" b="1" dirty="0">
                <a:latin typeface="SutonnyMJ" pitchFamily="2" charset="0"/>
                <a:cs typeface="Times New Roman" pitchFamily="18" charset="0"/>
              </a:rPr>
              <a:t> </a:t>
            </a:r>
            <a:r>
              <a:rPr lang="en-GB" b="1" dirty="0" err="1">
                <a:latin typeface="SutonnyMJ" pitchFamily="2" charset="0"/>
                <a:cs typeface="Times New Roman" pitchFamily="18" charset="0"/>
              </a:rPr>
              <a:t>মন্ডল</a:t>
            </a:r>
            <a:r>
              <a:rPr lang="en-GB" b="1" dirty="0">
                <a:latin typeface="SutonnyMJ" pitchFamily="2" charset="0"/>
                <a:cs typeface="Times New Roman" pitchFamily="18" charset="0"/>
              </a:rPr>
              <a:t/>
            </a:r>
            <a:br>
              <a:rPr lang="en-GB" b="1" dirty="0">
                <a:latin typeface="SutonnyMJ" pitchFamily="2" charset="0"/>
                <a:cs typeface="Times New Roman" pitchFamily="18" charset="0"/>
              </a:rPr>
            </a:br>
            <a:r>
              <a:rPr lang="en-GB" b="1" dirty="0" err="1">
                <a:latin typeface="SutonnyMJ" pitchFamily="2" charset="0"/>
                <a:cs typeface="Times New Roman" pitchFamily="18" charset="0"/>
              </a:rPr>
              <a:t>প্রভাষক</a:t>
            </a:r>
            <a:r>
              <a:rPr lang="en-GB" b="1" dirty="0">
                <a:latin typeface="SutonnyMJ" pitchFamily="2" charset="0"/>
                <a:cs typeface="Times New Roman" pitchFamily="18" charset="0"/>
              </a:rPr>
              <a:t>(</a:t>
            </a:r>
            <a:r>
              <a:rPr lang="en-GB" b="1" dirty="0" err="1">
                <a:latin typeface="SutonnyMJ" pitchFamily="2" charset="0"/>
                <a:cs typeface="Times New Roman" pitchFamily="18" charset="0"/>
              </a:rPr>
              <a:t>অর্থনীতি</a:t>
            </a:r>
            <a:r>
              <a:rPr lang="en-GB" b="1" dirty="0" smtClean="0">
                <a:latin typeface="SutonnyMJ" pitchFamily="2" charset="0"/>
                <a:cs typeface="Times New Roman" pitchFamily="18" charset="0"/>
              </a:rPr>
              <a:t>)</a:t>
            </a:r>
            <a:br>
              <a:rPr lang="en-GB" b="1" dirty="0" smtClean="0">
                <a:latin typeface="SutonnyMJ" pitchFamily="2" charset="0"/>
                <a:cs typeface="Times New Roman" pitchFamily="18" charset="0"/>
              </a:rPr>
            </a:br>
            <a:r>
              <a:rPr lang="en-GB" b="1" dirty="0" err="1" smtClean="0">
                <a:latin typeface="SutonnyMJ" pitchFamily="2" charset="0"/>
                <a:cs typeface="Times New Roman" pitchFamily="18" charset="0"/>
              </a:rPr>
              <a:t>দত্তপাড়া</a:t>
            </a:r>
            <a:r>
              <a:rPr lang="en-GB" b="1" dirty="0" smtClean="0">
                <a:latin typeface="SutonnyMJ" pitchFamily="2" charset="0"/>
                <a:cs typeface="Times New Roman" pitchFamily="18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Times New Roman" pitchFamily="18" charset="0"/>
              </a:rPr>
              <a:t>মডেল</a:t>
            </a:r>
            <a:r>
              <a:rPr lang="en-GB" b="1" dirty="0" smtClean="0">
                <a:latin typeface="SutonnyMJ" pitchFamily="2" charset="0"/>
                <a:cs typeface="Times New Roman" pitchFamily="18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Times New Roman" pitchFamily="18" charset="0"/>
              </a:rPr>
              <a:t>ডিগ্রি</a:t>
            </a:r>
            <a:r>
              <a:rPr lang="en-GB" b="1" dirty="0" smtClean="0">
                <a:latin typeface="SutonnyMJ" pitchFamily="2" charset="0"/>
                <a:cs typeface="Times New Roman" pitchFamily="18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Times New Roman" pitchFamily="18" charset="0"/>
              </a:rPr>
              <a:t>কলেজ</a:t>
            </a:r>
            <a:r>
              <a:rPr lang="en-GB" b="1" dirty="0" smtClean="0">
                <a:latin typeface="SutonnyMJ" pitchFamily="2" charset="0"/>
                <a:cs typeface="Times New Roman" pitchFamily="18" charset="0"/>
              </a:rPr>
              <a:t>, </a:t>
            </a:r>
            <a:r>
              <a:rPr lang="en-GB" b="1" dirty="0" err="1" smtClean="0">
                <a:latin typeface="SutonnyMJ" pitchFamily="2" charset="0"/>
                <a:cs typeface="Times New Roman" pitchFamily="18" charset="0"/>
              </a:rPr>
              <a:t>নাটোর</a:t>
            </a:r>
            <a:r>
              <a:rPr lang="en-GB" b="1" dirty="0" smtClean="0">
                <a:latin typeface="SutonnyMJ" pitchFamily="2" charset="0"/>
                <a:cs typeface="Times New Roman" pitchFamily="18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Times New Roman" pitchFamily="18" charset="0"/>
              </a:rPr>
              <a:t>সদর</a:t>
            </a:r>
            <a:r>
              <a:rPr lang="en-GB" b="1" dirty="0" smtClean="0">
                <a:latin typeface="SutonnyMJ" pitchFamily="2" charset="0"/>
                <a:cs typeface="Times New Roman" pitchFamily="18" charset="0"/>
              </a:rPr>
              <a:t>, </a:t>
            </a:r>
            <a:r>
              <a:rPr lang="en-GB" b="1" dirty="0" err="1" smtClean="0">
                <a:latin typeface="SutonnyMJ" pitchFamily="2" charset="0"/>
                <a:cs typeface="Times New Roman" pitchFamily="18" charset="0"/>
              </a:rPr>
              <a:t>নাটোর</a:t>
            </a:r>
            <a:r>
              <a:rPr lang="en-GB" b="1" dirty="0" smtClean="0">
                <a:latin typeface="SutonnyMJ" pitchFamily="2" charset="0"/>
                <a:cs typeface="Times New Roman" pitchFamily="18" charset="0"/>
              </a:rPr>
              <a:t>।</a:t>
            </a:r>
            <a:r>
              <a:rPr lang="en-GB" b="1" dirty="0">
                <a:latin typeface="SutonnyMJ" pitchFamily="2" charset="0"/>
                <a:cs typeface="Times New Roman" pitchFamily="18" charset="0"/>
              </a:rPr>
              <a:t/>
            </a:r>
            <a:br>
              <a:rPr lang="en-GB" b="1" dirty="0">
                <a:latin typeface="SutonnyMJ" pitchFamily="2" charset="0"/>
                <a:cs typeface="Times New Roman" pitchFamily="18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sz="89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89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</a:br>
            <a:endParaRPr lang="en-US" sz="8900" b="1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pic>
        <p:nvPicPr>
          <p:cNvPr id="5" name="Picture 2" descr="C:\Users\tc\Desktop\Bilash-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96150" y="381000"/>
            <a:ext cx="1390650" cy="1736725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6096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err="1">
                <a:latin typeface="SutonnyMJ" pitchFamily="2" charset="0"/>
                <a:cs typeface="SutonnyMJ" pitchFamily="2" charset="0"/>
              </a:rPr>
              <a:t>welqt</a:t>
            </a:r>
            <a:r>
              <a:rPr lang="en-GB" b="1" dirty="0">
                <a:latin typeface="SutonnyMJ" pitchFamily="2" charset="0"/>
                <a:cs typeface="SutonnyMJ" pitchFamily="2" charset="0"/>
              </a:rPr>
              <a:t> A_©</a:t>
            </a:r>
            <a:r>
              <a:rPr lang="en-GB" b="1" dirty="0" err="1">
                <a:latin typeface="SutonnyMJ" pitchFamily="2" charset="0"/>
                <a:cs typeface="SutonnyMJ" pitchFamily="2" charset="0"/>
              </a:rPr>
              <a:t>bxwZ</a:t>
            </a:r>
            <a:r>
              <a:rPr lang="en-GB" b="1" dirty="0">
                <a:latin typeface="SutonnyMJ" pitchFamily="2" charset="0"/>
                <a:cs typeface="SutonnyMJ" pitchFamily="2" charset="0"/>
              </a:rPr>
              <a:t> </a:t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err="1">
                <a:latin typeface="SutonnyMJ" pitchFamily="2" charset="0"/>
                <a:cs typeface="SutonnyMJ" pitchFamily="2" charset="0"/>
              </a:rPr>
              <a:t>cÎ</a:t>
            </a:r>
            <a:r>
              <a:rPr lang="en-GB" b="1" dirty="0">
                <a:latin typeface="SutonnyMJ" pitchFamily="2" charset="0"/>
                <a:cs typeface="SutonnyMJ" pitchFamily="2" charset="0"/>
              </a:rPr>
              <a:t>: </a:t>
            </a:r>
            <a:r>
              <a:rPr lang="en-GB" b="1" dirty="0" err="1">
                <a:latin typeface="SutonnyMJ" pitchFamily="2" charset="0"/>
                <a:cs typeface="SutonnyMJ" pitchFamily="2" charset="0"/>
              </a:rPr>
              <a:t>cÖ_g</a:t>
            </a: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‡</a:t>
            </a:r>
            <a:r>
              <a:rPr lang="en-GB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kÖwYt</a:t>
            </a:r>
            <a:r>
              <a:rPr lang="en-GB" b="1" dirty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>GKv`k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89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8900" b="1" dirty="0" smtClean="0">
                <a:solidFill>
                  <a:srgbClr val="00B050"/>
                </a:solidFill>
                <a:latin typeface="SutonnyMJ" pitchFamily="2" charset="0"/>
                <a:cs typeface="SutonnyMJ" pitchFamily="2" charset="0"/>
              </a:rPr>
            </a:br>
            <a:endParaRPr lang="en-US" sz="8900" b="1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305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143000"/>
            <a:ext cx="9144001" cy="6248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" y="457200"/>
            <a:ext cx="922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err="1" smtClean="0">
                <a:latin typeface="SutonnyMJ" pitchFamily="2" charset="0"/>
              </a:rPr>
              <a:t>wPÎ</a:t>
            </a:r>
            <a:r>
              <a:rPr lang="en-US" sz="3200" b="1" dirty="0">
                <a:latin typeface="SutonnyMJ" pitchFamily="2" charset="0"/>
              </a:rPr>
              <a:t> </a:t>
            </a:r>
            <a:r>
              <a:rPr lang="en-US" sz="3200" b="1" dirty="0" smtClean="0">
                <a:latin typeface="SutonnyMJ" pitchFamily="2" charset="0"/>
              </a:rPr>
              <a:t>†`‡L †</a:t>
            </a:r>
            <a:r>
              <a:rPr lang="en-US" sz="3200" b="1" dirty="0" err="1" smtClean="0">
                <a:latin typeface="SutonnyMJ" pitchFamily="2" charset="0"/>
              </a:rPr>
              <a:t>Zvgiv</a:t>
            </a:r>
            <a:r>
              <a:rPr lang="en-US" sz="3200" b="1" dirty="0" smtClean="0">
                <a:latin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</a:rPr>
              <a:t>e‡jv</a:t>
            </a:r>
            <a:r>
              <a:rPr lang="en-US" sz="3200" b="1" dirty="0">
                <a:latin typeface="SutonnyMJ" pitchFamily="2" charset="0"/>
              </a:rPr>
              <a:t> </a:t>
            </a:r>
            <a:r>
              <a:rPr lang="en-US" sz="3200" b="1" dirty="0" smtClean="0">
                <a:latin typeface="SutonnyMJ" pitchFamily="2" charset="0"/>
              </a:rPr>
              <a:t>†</a:t>
            </a:r>
            <a:r>
              <a:rPr lang="en-US" sz="3200" b="1" dirty="0" err="1" smtClean="0">
                <a:latin typeface="SutonnyMJ" pitchFamily="2" charset="0"/>
              </a:rPr>
              <a:t>Zv</a:t>
            </a:r>
            <a:r>
              <a:rPr lang="en-US" sz="3200" b="1" dirty="0" smtClean="0">
                <a:latin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</a:rPr>
              <a:t>AvR‡K</a:t>
            </a:r>
            <a:r>
              <a:rPr lang="en-US" sz="3200" b="1" dirty="0" smtClean="0">
                <a:latin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</a:rPr>
              <a:t>Avgiv</a:t>
            </a:r>
            <a:r>
              <a:rPr lang="en-US" sz="3200" b="1" dirty="0" smtClean="0">
                <a:latin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</a:rPr>
              <a:t>wK</a:t>
            </a:r>
            <a:r>
              <a:rPr lang="en-US" sz="3200" b="1" dirty="0" smtClean="0">
                <a:latin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</a:rPr>
              <a:t>wb‡q</a:t>
            </a:r>
            <a:r>
              <a:rPr lang="en-US" sz="3200" b="1" dirty="0" smtClean="0">
                <a:latin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</a:rPr>
              <a:t>Av‡jvPbv</a:t>
            </a:r>
            <a:r>
              <a:rPr lang="en-US" sz="3200" b="1" dirty="0" smtClean="0">
                <a:latin typeface="SutonnyMJ" pitchFamily="2" charset="0"/>
              </a:rPr>
              <a:t> </a:t>
            </a:r>
            <a:r>
              <a:rPr lang="en-US" sz="3200" b="1" dirty="0" err="1" smtClean="0">
                <a:latin typeface="SutonnyMJ" pitchFamily="2" charset="0"/>
              </a:rPr>
              <a:t>Ki‡ev</a:t>
            </a:r>
            <a:r>
              <a:rPr lang="en-US" sz="3200" b="1" dirty="0" smtClean="0">
                <a:latin typeface="SutonnyMJ" pitchFamily="2" charset="0"/>
              </a:rPr>
              <a:t>?</a:t>
            </a:r>
            <a:endParaRPr lang="en-US" sz="3200" b="1" dirty="0">
              <a:latin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6241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u="sng" dirty="0" err="1" smtClean="0">
                <a:latin typeface="SutonnyMJ" pitchFamily="2" charset="0"/>
                <a:cs typeface="SutonnyMJ" pitchFamily="2" charset="0"/>
              </a:rPr>
              <a:t>PZz</a:t>
            </a:r>
            <a:r>
              <a:rPr lang="en-GB" b="1" u="sng" dirty="0" smtClean="0">
                <a:latin typeface="SutonnyMJ" pitchFamily="2" charset="0"/>
                <a:cs typeface="SutonnyMJ" pitchFamily="2" charset="0"/>
              </a:rPr>
              <a:t>_© </a:t>
            </a:r>
            <a:r>
              <a:rPr lang="en-GB" b="1" u="sng" dirty="0" err="1" smtClean="0">
                <a:latin typeface="SutonnyMJ" pitchFamily="2" charset="0"/>
                <a:cs typeface="SutonnyMJ" pitchFamily="2" charset="0"/>
              </a:rPr>
              <a:t>Aa¨vq</a:t>
            </a:r>
            <a:r>
              <a:rPr lang="en-GB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(MARKET)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4373562"/>
          </a:xfrm>
        </p:spPr>
        <p:txBody>
          <a:bodyPr>
            <a:normAutofit/>
          </a:bodyPr>
          <a:lstStyle/>
          <a:p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AvR‡Ki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Av‡jvPbv</a:t>
            </a:r>
            <a:r>
              <a:rPr lang="en-GB" sz="98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98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98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9800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1|</a:t>
            </a:r>
            <a:endParaRPr lang="en-US" b="1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        </a:t>
            </a:r>
            <a:r>
              <a:rPr lang="en-GB" b="1" u="sng" dirty="0" err="1" smtClean="0">
                <a:latin typeface="SutonnyMJ" pitchFamily="2" charset="0"/>
                <a:cs typeface="SutonnyMJ" pitchFamily="2" charset="0"/>
              </a:rPr>
              <a:t>AvR‡Ki</a:t>
            </a:r>
            <a:r>
              <a:rPr lang="en-GB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u="sng" dirty="0" err="1" smtClean="0">
                <a:latin typeface="SutonnyMJ" pitchFamily="2" charset="0"/>
                <a:cs typeface="SutonnyMJ" pitchFamily="2" charset="0"/>
              </a:rPr>
              <a:t>Av‡jvPbvt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Kv‡K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? I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evRv‡ii</a:t>
            </a:r>
            <a:r>
              <a:rPr lang="en-GB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ewkó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eY©bv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Ki| </a:t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2| </a:t>
            </a:r>
            <a:r>
              <a:rPr lang="en-GB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evRvi</a:t>
            </a:r>
            <a:r>
              <a:rPr lang="en-GB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Kv‡K</a:t>
            </a:r>
            <a:r>
              <a:rPr lang="en-GB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e‡j</a:t>
            </a:r>
            <a:r>
              <a:rPr lang="en-GB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? I </a:t>
            </a:r>
            <a:r>
              <a:rPr lang="en-GB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evRv†ii</a:t>
            </a:r>
            <a:r>
              <a:rPr lang="en-GB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ˆ</a:t>
            </a:r>
            <a:r>
              <a:rPr lang="en-GB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ewkó</a:t>
            </a:r>
            <a:r>
              <a:rPr lang="en-GB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GB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eY©bv</a:t>
            </a:r>
            <a:r>
              <a:rPr lang="en-GB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Ki|  </a:t>
            </a:r>
            <a:endParaRPr lang="en-US" b="1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7162800" y="76200"/>
            <a:ext cx="1371600" cy="170656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269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conveyor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  </a:t>
            </a:r>
            <a:r>
              <a:rPr lang="en-GB" b="1" u="sng" dirty="0" err="1" smtClean="0">
                <a:latin typeface="SutonnyMJ" pitchFamily="2" charset="0"/>
                <a:cs typeface="SutonnyMJ" pitchFamily="2" charset="0"/>
              </a:rPr>
              <a:t>AvR‡Ki</a:t>
            </a:r>
            <a:r>
              <a:rPr lang="en-GB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u="sng" dirty="0" err="1" smtClean="0">
                <a:latin typeface="SutonnyMJ" pitchFamily="2" charset="0"/>
                <a:cs typeface="SutonnyMJ" pitchFamily="2" charset="0"/>
              </a:rPr>
              <a:t>Av‡jvPbvt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Kv‡K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? I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evRv‡ii</a:t>
            </a:r>
            <a:r>
              <a:rPr lang="en-GB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ewkó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eY©bv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Ki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| </a:t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Kv‡K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? I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evRv†ii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ˆ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ewkó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eY©bv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Ki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|  </a:t>
            </a:r>
            <a:endParaRPr lang="en-US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4343400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6" name="Up Arrow 5"/>
          <p:cNvSpPr/>
          <p:nvPr/>
        </p:nvSpPr>
        <p:spPr>
          <a:xfrm>
            <a:off x="6324600" y="5181600"/>
            <a:ext cx="1676400" cy="1524000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83362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dirty="0" smtClean="0">
                <a:latin typeface="SutonnyMJ" pitchFamily="2" charset="0"/>
                <a:cs typeface="Times New Roman" pitchFamily="18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Times New Roman" pitchFamily="18" charset="0"/>
              </a:rPr>
            </a:br>
            <a:r>
              <a:rPr lang="en-GB" sz="3600" b="1" dirty="0" smtClean="0">
                <a:latin typeface="SutonnyMJ" pitchFamily="2" charset="0"/>
                <a:cs typeface="Times New Roman" pitchFamily="18" charset="0"/>
              </a:rPr>
              <a:t>     </a:t>
            </a:r>
            <a:r>
              <a:rPr lang="en-GB" b="1" u="sng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b="1" u="sng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b="1" u="sng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u="sng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  ‡h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mgRvZxq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`ªe¨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wba©vwiZ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v‡g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q-weµq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K‡i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Zv‡K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|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2| </a:t>
            </a: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53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049962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GB" b="1" u="sng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b="1" u="sng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b="1" u="sng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u="sng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sz="31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1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   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evRv†i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1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-we‡µ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vKvq</a:t>
            </a:r>
            <a:r>
              <a:rPr lang="en-GB" sz="31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†KD 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GKKfv‡e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vg†K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cÖfvweZ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Ki‡Z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cv‡i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bv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| </a:t>
            </a:r>
            <a:br>
              <a:rPr lang="en-GB" sz="31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‡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hgbt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 ¯^‡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Y©i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, †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kqvi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BZ¨vw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` 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n‡jv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100" b="1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sz="3100" b="1" dirty="0" smtClean="0">
                <a:latin typeface="SutonnyMJ" pitchFamily="2" charset="0"/>
                <a:cs typeface="SutonnyMJ" pitchFamily="2" charset="0"/>
              </a:rPr>
              <a:t>|    </a:t>
            </a:r>
            <a:br>
              <a:rPr lang="en-GB" sz="3100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2| </a:t>
            </a: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76934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evRv†ii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‰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1|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I we‡µ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mgRvZxq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`ªe¨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3|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`vg I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MyYvMyY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m¤^‡Ü ‡µ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-we‡µ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Zv‡`i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Ávb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4|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cÖ‡ek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I 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mLvb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†_‡K cª¯’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v‡bi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Aeva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AwaKvi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Drcv`‡bi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DcKiYmg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~‡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MwZkxjZv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k~b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cwienb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miKvwi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n¯Í‡ÿ‡ci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8|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wba©vwiZ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`vg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9|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v‡gi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‡_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AšÍfz©³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endParaRPr lang="en-US" sz="73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3009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evRv†ii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‰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mgRvZxq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`ªe¨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3|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`vg I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MyYvMyY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m¤^‡Ü ‡µ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-we‡µ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Zv‡`i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Ávb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4|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cÖ‡ek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I 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mLvb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†_‡K cª¯’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v‡bi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Aeva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AwaKvi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Drcv`‡bi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DcKiYmg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~‡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MwZkxjZv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k~b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cwienb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miKvwi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n¯Í‡ÿ‡ci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8|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wba©vwiZ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`vg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9|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v‡gi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‡_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AšÍfz©³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endParaRPr lang="en-US" sz="7300" b="1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-609600" y="20574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14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evRv†ii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‰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mgRvZxq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`ªe¨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3|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`vg I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MyYvMyY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m¤^‡Ü ‡µ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-we‡µ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Zv‡`i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Ávb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4|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cÖ‡ek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I 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mLvb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†_‡K cª¯’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v‡bi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Aeva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AwaKvi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Drcv`‡bi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DcKiYmg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~‡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MwZkxjZv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k~b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cwienb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miKvwi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n¯Í‡ÿ‡ci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8|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wba©vwiZ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`vg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9|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v‡gi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‡_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AšÍfz©³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endParaRPr lang="en-US" sz="73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-673608" y="2590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52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evRv†ii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‰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mgRvZxq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`ªe¨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`vg 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MyYvMyY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m¤^‡Ü 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-we‡µ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Zv‡`i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Ávb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4|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cÖ‡ek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I 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mLvb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†_‡K cª¯’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v‡bi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Aeva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AwaKvi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Drcv`‡bi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DcKiYmg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~‡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MwZkxjZv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k~b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cwienb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miKvwi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n¯Í‡ÿ‡ci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8|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wba©vwiZ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`vg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9|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v‡gi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‡_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AšÍfz©³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endParaRPr lang="en-US" sz="7300" b="1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-609600" y="3048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48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evRv†ii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‰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mgRvZxq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`ªe¨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`vg 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MyYvMyY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m¤^‡Ü 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-we‡µ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Zv‡`i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Ávb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4|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cÖ‡ek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mLvb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†_‡K cª¯’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v‡bi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Aeva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AwaKvi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Drcv`‡bi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DcKiYmg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~‡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MwZkxjZv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k~b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cwienb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miKvwi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n¯Í‡ÿ‡ci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8|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wba©vwiZ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`vg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9|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v‡gi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‡_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AšÍfz©³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endParaRPr lang="en-US" sz="73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-647482" y="35052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59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evRv†ii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‰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mgRvZxq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`ªe¨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`vg 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MyYvMyY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m¤^‡Ü 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-we‡µ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Zv‡`i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Ávb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4|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cÖ‡ek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mLvb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†_‡K cª¯’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v‡bi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Aeva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AwaKvi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Drcv`‡bi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DcKiYmg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~‡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ni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MwZkxjZv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k~b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cwienb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miKvwi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n¯Í‡ÿ‡ci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8|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wba©vwiZ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`vg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9|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v‡gi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‡_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AšÍfz©³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endParaRPr lang="en-US" sz="73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-685800" y="40386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792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evRv†ii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‰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mgRvZxq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`ªe¨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`vg 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MyYvMyY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m¤^‡Ü 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-we‡µ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Zv‡`i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Ávb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4|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cÖ‡ek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mLvb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†_‡K cª¯’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v‡bi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Aeva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AwaKvi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Drcv`‡bi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DcKiYmg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~‡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ni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MwZkxjZv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k~b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cwienb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miKvwi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n¯Í‡ÿ‡ci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8|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wba©vwiZ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`vg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9|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v‡gi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‡_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AšÍfz©³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endParaRPr lang="en-US" sz="73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-634419" y="4495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3887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evRv†ii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‰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mgRvZxq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`ªe¨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`vg 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MyYvMyY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m¤^‡Ü 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-we‡µ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Zv‡`i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Ávb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4|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cÖ‡ek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mLvb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†_‡K cª¯’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v‡bi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Aeva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AwaKvi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Drcv`‡bi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DcKiYmg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~‡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ni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MwZkxjZv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k~b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cwienb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miKvwi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n¯Í‡ÿ‡ci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8|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GKwU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wba©vwiZ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`vg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9|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v‡gi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‡_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AšÍfz©³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endParaRPr lang="en-US" sz="7300" b="1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-609600" y="4953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710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evRv†ii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‰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mgRvZxq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`ªe¨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`vg 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MyYvMyY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m¤^‡Ü 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-we‡µ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Zv‡`i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Ávb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4|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cÖ‡ek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mLvb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†_‡K cª¯’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v‡bi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Aeva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AwaKvi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Drcv`‡bi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DcKiYmg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~‡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ni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MwZkxjZv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k~b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cwienb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miKvwi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n¯Í‡ÿ‡ci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8|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wba©vwiZ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`vg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9|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v‡gi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‡_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AšÍfz©³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endParaRPr lang="en-US" sz="7300" b="1" dirty="0">
              <a:solidFill>
                <a:schemeClr val="bg1"/>
              </a:solidFill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-645305" y="54864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0759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evRv†ii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‰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mgRvZxq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`ªe¨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`vg 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MyYvMyY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m¤^‡Ü 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-we‡µ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Zv‡`i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Ávb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4|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cÖ‡ek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mLvb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†_‡K cª¯’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v‡bi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Aeva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AwaKvi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Drcv`‡bi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DcKiYmg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~‡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ni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MwZkxjZv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k~b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cwienb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miKvwi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n¯Í‡ÿ‡ci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8|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wba©vwiZ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`vg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9|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v‡gi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‡_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AšÍfz©³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bq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endParaRPr lang="en-US" sz="73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-685800" y="59436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086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evRv†ii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‰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mgRvZxq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`ªe¨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`vg 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MyYvMyY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m¤^‡Ü 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-we‡µ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Zv‡`i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Ávb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4|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cÖ‡ek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mLvb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†_‡K cª¯’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v‡bi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Aeva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AwaKvi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Drcv`‡bi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DcKiYmg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~‡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ni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MwZkxjZv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k~b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cwienb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miKvwi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n¯Í‡ÿ‡ci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8|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wba©vwiZ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`vg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9|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v‡gi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‡_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AšÍfz©³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bq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endParaRPr lang="en-US" sz="73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2728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evRv†ii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‰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mgRvZxq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`ªe¨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`vg 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MyYvMyY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m¤^‡Ü 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-we‡µ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Zv‡`i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Ávb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4|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cÖ‡ek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mLvb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†_‡K cª¯’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v‡bi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Aeva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AwaKvi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Drcv`‡bi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DcKiYmg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~‡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ni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MwZkxjZv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k~b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cwienb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miKvwi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n¯Í‡ÿ‡ci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8|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wba©vwiZ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`vg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9|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v‡gi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‡_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AšÍfz©³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bq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endParaRPr lang="en-US" sz="73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7119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evRv†ii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‰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mgRvZxq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`ªe¨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`vg 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MyYvMyY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m¤^‡Ü 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-we‡µ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Zv‡`i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Ávb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4|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cÖ‡ek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I 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mLvb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†_‡K cª¯’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v‡bi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Aeva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AwaKvi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Drcv`‡bi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DcKiYmg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~‡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ni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MwZkxjZv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k~b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cwienb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miKvwi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n¯Í‡ÿ‡ci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8|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GKwU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wba©vwiZ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`vg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9|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v‡gi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‡_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AšÍfz©³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bq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endParaRPr lang="en-US" sz="73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7830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GB" sz="6700" b="1" u="sng" dirty="0" err="1" smtClean="0">
                <a:latin typeface="SutonnyMJ" pitchFamily="2" charset="0"/>
                <a:cs typeface="SutonnyMJ" pitchFamily="2" charset="0"/>
              </a:rPr>
              <a:t>AvR‡Ki</a:t>
            </a:r>
            <a:r>
              <a:rPr lang="en-GB" sz="67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700" b="1" u="sng" dirty="0" err="1" smtClean="0">
                <a:latin typeface="SutonnyMJ" pitchFamily="2" charset="0"/>
                <a:cs typeface="SutonnyMJ" pitchFamily="2" charset="0"/>
              </a:rPr>
              <a:t>Av‡jvPbvt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Kv‡K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? I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evRv‡ii</a:t>
            </a:r>
            <a:r>
              <a:rPr lang="en-GB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ewkó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eY©bv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Ki|</a:t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Kv‡K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? I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evR†ii</a:t>
            </a:r>
            <a:r>
              <a:rPr lang="en-GB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ewkó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eY©bv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Ki|    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-489204" y="47244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2171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en-GB" sz="7300" b="1" u="sng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sz="73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7300" b="1" u="sng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    ‡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Kv‡bv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Drcv`bKvix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A_ev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we‡µ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Zvi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msL¨v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GKRb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n‡j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Ges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`ª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e¨wUi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Nwbô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weKí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bv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_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vK‡j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Zv‡K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|     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1773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191000"/>
          </a:xfrm>
        </p:spPr>
        <p:txBody>
          <a:bodyPr>
            <a:normAutofit/>
          </a:bodyPr>
          <a:lstStyle/>
          <a:p>
            <a:r>
              <a:rPr lang="en-GB" sz="4000" b="1" u="sng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sz="40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4000" b="1" u="sng" dirty="0" err="1" smtClean="0">
                <a:latin typeface="SutonnyMJ" pitchFamily="2" charset="0"/>
                <a:cs typeface="SutonnyMJ" pitchFamily="2" charset="0"/>
              </a:rPr>
              <a:t>evRv‡ii</a:t>
            </a:r>
            <a:r>
              <a:rPr lang="en-GB" sz="40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4000" b="1" u="sng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sz="4000" b="1" u="sng" dirty="0" err="1" smtClean="0">
                <a:latin typeface="SutonnyMJ" pitchFamily="2" charset="0"/>
                <a:cs typeface="SutonnyMJ" pitchFamily="2" charset="0"/>
              </a:rPr>
              <a:t>ewkó</a:t>
            </a:r>
            <a:r>
              <a:rPr lang="en-GB" sz="4000" b="1" u="sng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sz="6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6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6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1| GKK</a:t>
            </a:r>
            <a:endParaRPr lang="en-US" sz="66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28534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evRv‡ii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GKK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Drcv`bKvix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3|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wbKU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cwieZ©K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4| `vg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A_ev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hvMvb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wbqš¿Y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cÖ‡e‡k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evav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dvg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 I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wk‡íi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g‡a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cv_©K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wb¤œMvgx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Mo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Pvwn`v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iLv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8|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9| ¯^í I `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xN©Kv‡j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A¯^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vfvweK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gybvdv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AR©‡bi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my‡hvM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-489204" y="16002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3206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evRv‡ii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GKK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Drcv`bKvix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3|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wbKU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cwieZ©K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4| `vg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A_ev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hvMvb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wbqš¿Y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cÖ‡e‡k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evav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dvg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 I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wk‡íi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g‡a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cv_©K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wb¤œMvgx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Mo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Pvwn`v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iLv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8|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9| ¯^í I `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xN©Kv‡j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A¯^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vfvweK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gybvdv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AR©‡bi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my‡hvM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-482019" y="21336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47260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evRv‡ii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GKK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Drcv`bKvix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wbKU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cwieZ©K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4| `vg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A_ev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hvMvb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wbqš¿Y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cÖ‡e‡k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evav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dvg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 I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wk‡íi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g‡a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cv_©K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wb¤œMvgx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Mo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Pvwn`v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iLv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8|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9| ¯^í I `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xN©Kv‡j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A¯^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vfvweK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gybvdv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AR©‡bi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my‡hvM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-489204" y="2590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7273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evRv‡ii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GKK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Drcv`bKvix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wbKU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cwieZ©K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4| `vg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A_ev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hvMvb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wbqš¿Y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cÖ‡e‡k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evav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dvg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 I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wk‡íi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g‡a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cv_©K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wb¤œMvgx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Mo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Pvwn`v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iLv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8|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9| ¯^í I `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xN©Kv‡j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A¯^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vfvweK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gybvdv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AR©‡bi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my‡hvM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GB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-489204" y="31242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02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evRv‡ii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GKK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Drcv`bKvix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wbKU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cwieZ©K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4| `vg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A_ev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hvMvb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wbqš¿Y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cÖ‡e‡k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evav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dvg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© I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wk‡íi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g‡a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cv_©K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¨ 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wb¤œMvgx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Mo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Pvwn`v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iLv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8|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9| ¯^í I `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xN©Kv‡j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A¯^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vfvweK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gybvdv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AR©‡bi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my‡hvM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  </a:t>
            </a:r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-489204" y="35814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5369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evRv‡ii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GKK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Drcv`bKvix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wbKU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cwieZ©K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4| `vg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A_ev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hvMvb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wbqš¿Y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cÖ‡e‡k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evav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dvg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wk‡íi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g‡a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cv_©K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wb¤œMvgx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Mo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Avq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Pvwn`v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iLv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8|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9| ¯^í I `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xN©Kv‡j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A¯^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vfvweK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gybvdv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AR©‡bi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my‡hvM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GB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-489204" y="4114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16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evRv‡ii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GKK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Drcv`bKvix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wbKU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cwieZ©K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4| `vg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A_ev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hvMvb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wbqš¿Y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cÖ‡e‡k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evav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dvg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wk‡íi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g‡a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cv_©K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wb¤œMvgx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Mo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Avq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Pvwn`v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iLv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8|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9| ¯^í I `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xN©Kv‡j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A¯^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vfvweK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gybvdv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AR©‡bi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my‡hvM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 </a:t>
            </a:r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-489204" y="45720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8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evRv‡ii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GKK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Drcv`bKvix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wbKU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cwieZ©K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4| `vg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A_ev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hvMvb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wbqš¿Y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cÖ‡e‡k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evav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dvg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wk‡íi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g‡a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cv_©K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wb¤œMvgx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Mo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Avq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Pvwn`v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iLv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8|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9| ¯^í I `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xN©Kv‡j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A¯^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vfvweK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gybvdv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AR©‡bi </a:t>
            </a:r>
            <a:r>
              <a:rPr lang="en-GB" sz="3600" b="1" dirty="0" err="1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my‡hvM</a:t>
            </a:r>
            <a:r>
              <a:rPr lang="en-GB" sz="3600" b="1" dirty="0" smtClean="0">
                <a:solidFill>
                  <a:schemeClr val="bg1"/>
                </a:solidFill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GB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-455894" y="50292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057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evRv‡ii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GKK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Drcv`bKvix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wbKU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cwieZ©K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4| `vg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A_ev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hvMvb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wbqš¿Y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cÖ‡e‡k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evav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dvg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wk‡íi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g‡a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cv_©K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wb¤œMvgx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Mo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Avq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Pvwn`v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iLv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8|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9| ¯^í I `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xN©Kv‡j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A¯^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vfvweK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gybvdv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AR©‡bi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my‡hvM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  <p:sp>
        <p:nvSpPr>
          <p:cNvPr id="5" name="Right Arrow 4"/>
          <p:cNvSpPr/>
          <p:nvPr/>
        </p:nvSpPr>
        <p:spPr>
          <a:xfrm>
            <a:off x="-489204" y="563880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40162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evRv‡ii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GKK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Drcv`bKvix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wbKU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cwieZ©K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4| `vg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A_ev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hvMvb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wbqš¿Y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cÖ‡e‡k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evav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dvg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wk‡íi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g‡a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cv_©K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wb¤œMvgx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Mo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Avq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Pvwn`v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iLv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8|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9| ¯^í I `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xN©Kv‡j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A¯^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vfvweK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gybvdv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AR©‡bi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my‡hvM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950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         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evRv‡ii</a:t>
            </a:r>
            <a:r>
              <a:rPr lang="en-GB" sz="3600" b="1" u="sng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sz="3600" b="1" u="sng" dirty="0" err="1" smtClean="0">
                <a:latin typeface="SutonnyMJ" pitchFamily="2" charset="0"/>
                <a:cs typeface="SutonnyMJ" pitchFamily="2" charset="0"/>
              </a:rPr>
              <a:t>ewkó¨t</a:t>
            </a:r>
            <a:r>
              <a:rPr lang="en-GB" sz="36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1| GKK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Drcv`bKvix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we‡µ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eûmsL¨K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†µ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Zv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3|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wbKU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cwieZ©K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`ª‡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Abycw¯’wZ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4| `vg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A_ev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hvMvb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wbqš¿Y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5|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evRv‡i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cÖ‡e‡k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evav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6|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dvg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© 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wk‡íi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g‡a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cv_©K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¨ 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7|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wb¤œMvgx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Mo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Avq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Pvwn`v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iLv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8|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weÁvcb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e¨q</a:t>
            </a:r>
            <a:r>
              <a:rPr lang="en-GB" sz="3600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†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bB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36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9| ¯^í I `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xN©Kv‡j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A¯^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vfvweK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gybvdv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AR©‡bi </a:t>
            </a:r>
            <a:r>
              <a:rPr lang="en-GB" sz="3600" b="1" dirty="0" err="1" smtClean="0">
                <a:latin typeface="SutonnyMJ" pitchFamily="2" charset="0"/>
                <a:cs typeface="SutonnyMJ" pitchFamily="2" charset="0"/>
              </a:rPr>
              <a:t>my‡hvM</a:t>
            </a:r>
            <a:r>
              <a:rPr lang="en-GB" sz="3600" b="1" dirty="0" smtClean="0">
                <a:latin typeface="SutonnyMJ" pitchFamily="2" charset="0"/>
                <a:cs typeface="SutonnyMJ" pitchFamily="2" charset="0"/>
              </a:rPr>
              <a:t>    </a:t>
            </a:r>
            <a:r>
              <a:rPr lang="en-GB" sz="36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3600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sz="3600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37438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92962"/>
          </a:xfrm>
        </p:spPr>
        <p:txBody>
          <a:bodyPr>
            <a:normAutofit fontScale="90000"/>
          </a:bodyPr>
          <a:lstStyle/>
          <a:p>
            <a:pPr algn="l"/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GB" sz="6700" b="1" u="sng" dirty="0" err="1" smtClean="0">
                <a:latin typeface="SutonnyMJ" pitchFamily="2" charset="0"/>
                <a:cs typeface="SutonnyMJ" pitchFamily="2" charset="0"/>
              </a:rPr>
              <a:t>AvR‡Ki</a:t>
            </a:r>
            <a:r>
              <a:rPr lang="en-GB" sz="67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700" b="1" u="sng" dirty="0" err="1" smtClean="0">
                <a:latin typeface="SutonnyMJ" pitchFamily="2" charset="0"/>
                <a:cs typeface="SutonnyMJ" pitchFamily="2" charset="0"/>
              </a:rPr>
              <a:t>Av‡jvPbvq</a:t>
            </a:r>
            <a:r>
              <a:rPr lang="en-GB" sz="6700" b="1" u="sng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sz="6700" b="1" u="sng" dirty="0" err="1" smtClean="0">
                <a:latin typeface="SutonnyMJ" pitchFamily="2" charset="0"/>
                <a:cs typeface="SutonnyMJ" pitchFamily="2" charset="0"/>
              </a:rPr>
              <a:t>wQ‡jv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Kv‡K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? I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evRv‡ii</a:t>
            </a:r>
            <a:r>
              <a:rPr lang="en-GB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ewkó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eY©bv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Ki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|</a:t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Kv‡K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?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evR†ii</a:t>
            </a:r>
            <a:r>
              <a:rPr lang="en-GB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ewkó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¨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eY©bv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Ki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|    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704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858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en-GB" sz="10700" b="1" dirty="0" err="1" smtClean="0">
                <a:latin typeface="SutonnyMJ" pitchFamily="2" charset="0"/>
                <a:cs typeface="Times New Roman" pitchFamily="18" charset="0"/>
              </a:rPr>
              <a:t>evwoi</a:t>
            </a:r>
            <a:r>
              <a:rPr lang="en-GB" sz="10700" b="1" dirty="0" smtClean="0">
                <a:latin typeface="SutonnyMJ" pitchFamily="2" charset="0"/>
                <a:cs typeface="Times New Roman" pitchFamily="18" charset="0"/>
              </a:rPr>
              <a:t> </a:t>
            </a:r>
            <a:r>
              <a:rPr lang="en-GB" sz="10700" b="1" dirty="0" err="1" smtClean="0">
                <a:latin typeface="SutonnyMJ" pitchFamily="2" charset="0"/>
                <a:cs typeface="Times New Roman" pitchFamily="18" charset="0"/>
              </a:rPr>
              <a:t>KvR</a:t>
            </a:r>
            <a:r>
              <a:rPr lang="en-GB" sz="73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7300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1|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Kv‡K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? I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c~Y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©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cÖwZ‡hvMxZvg~jK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evRv‡ii</a:t>
            </a:r>
            <a:r>
              <a:rPr lang="en-GB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ewkó¨mg~n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2|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evRvi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Kv‡K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e‡j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? I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GK‡PwUqv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evR†ii</a:t>
            </a:r>
            <a:r>
              <a:rPr lang="en-GB" b="1" dirty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ˆ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ewkó¨mg~n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SutonnyMJ" pitchFamily="2" charset="0"/>
                <a:cs typeface="SutonnyMJ" pitchFamily="2" charset="0"/>
              </a:rPr>
              <a:t>‡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Zvgv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‡`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i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LvZvq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wj‡L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 </a:t>
            </a: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Avb‡e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>----------- </a:t>
            </a: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290753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 rot="16200000">
            <a:off x="227779" y="2398310"/>
            <a:ext cx="7533413" cy="1915909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/>
          <a:p>
            <a:pPr algn="ctr"/>
            <a:endParaRPr lang="en-US" sz="3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3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3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sz="3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⌂</a:t>
            </a:r>
            <a:r>
              <a:rPr lang="en-US" sz="3000" b="1" u="sng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সহায়ক</a:t>
            </a:r>
            <a:r>
              <a:rPr lang="en-US" sz="3000" b="1" u="sng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  <a:r>
              <a:rPr lang="en-US" sz="3000" b="1" u="sng" dirty="0" err="1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বইসমূহ</a:t>
            </a:r>
            <a:r>
              <a:rPr lang="en-US" sz="3000" b="1" u="sng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⌂</a:t>
            </a:r>
            <a:r>
              <a:rPr lang="en-US" sz="30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868136"/>
            <a:ext cx="3825050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1600" y="868136"/>
            <a:ext cx="3595255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57314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err="1" smtClean="0">
                <a:latin typeface="SutonnyMJ" pitchFamily="2" charset="0"/>
                <a:cs typeface="SutonnyMJ" pitchFamily="2" charset="0"/>
              </a:rPr>
              <a:t>mgvß</a:t>
            </a:r>
            <a:r>
              <a:rPr lang="en-GB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>(The end)</a:t>
            </a:r>
            <a:r>
              <a:rPr lang="en-GB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2795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sz="9800" b="1" dirty="0" err="1" smtClean="0">
                <a:latin typeface="SutonnyMJ" pitchFamily="2" charset="0"/>
                <a:cs typeface="SutonnyMJ" pitchFamily="2" charset="0"/>
              </a:rPr>
              <a:t>mgvß</a:t>
            </a:r>
            <a:r>
              <a:rPr lang="en-GB" sz="9800" b="1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9800" b="1" dirty="0" smtClean="0">
                <a:latin typeface="SutonnyMJ" pitchFamily="2" charset="0"/>
                <a:cs typeface="SutonnyMJ" pitchFamily="2" charset="0"/>
              </a:rPr>
            </a:br>
            <a:r>
              <a:rPr lang="en-GB" sz="9800" b="1" dirty="0" smtClean="0">
                <a:latin typeface="Times New Roman" pitchFamily="18" charset="0"/>
                <a:cs typeface="Times New Roman" pitchFamily="18" charset="0"/>
              </a:rPr>
              <a:t>(The end)</a:t>
            </a:r>
            <a:r>
              <a:rPr lang="en-GB" sz="6700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sz="6700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b="1" u="sng" dirty="0" smtClean="0">
                <a:latin typeface="SutonnyMJ" pitchFamily="2" charset="0"/>
                <a:cs typeface="SutonnyMJ" pitchFamily="2" charset="0"/>
              </a:rPr>
              <a:t/>
            </a:r>
            <a:br>
              <a:rPr lang="en-GB" b="1" u="sng" dirty="0" smtClean="0">
                <a:latin typeface="SutonnyMJ" pitchFamily="2" charset="0"/>
                <a:cs typeface="SutonnyMJ" pitchFamily="2" charset="0"/>
              </a:rPr>
            </a:br>
            <a:r>
              <a:rPr lang="en-GB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GB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GB" b="1" dirty="0">
                <a:latin typeface="Times New Roman" pitchFamily="18" charset="0"/>
                <a:cs typeface="Times New Roman" pitchFamily="18" charset="0"/>
              </a:rPr>
            </a:br>
            <a:endParaRPr lang="en-US" sz="8900" b="1" dirty="0">
              <a:latin typeface="SutonnyMJ" pitchFamily="2" charset="0"/>
              <a:cs typeface="SutonnyMJ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1294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06-01-2021 1st year 2020-21(1)</Template>
  <TotalTime>119</TotalTime>
  <Words>34</Words>
  <Application>Microsoft Office PowerPoint</Application>
  <PresentationFormat>On-screen Show (4:3)</PresentationFormat>
  <Paragraphs>63</Paragraphs>
  <Slides>43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Calibri</vt:lpstr>
      <vt:lpstr>SutonnyMJ</vt:lpstr>
      <vt:lpstr>Times New Roman</vt:lpstr>
      <vt:lpstr>Office Theme</vt:lpstr>
      <vt:lpstr>PowerPoint Presentation</vt:lpstr>
      <vt:lpstr>PowerPoint Presentation</vt:lpstr>
      <vt:lpstr>      উপস্থাপনায়  বিলাস কুমার মন্ডল প্রভাষক(অর্থনীতি) দত্তপাড়া মডেল ডিগ্রি কলেজ, নাটোর সদর, নাটোর।   </vt:lpstr>
      <vt:lpstr>      welqt A_©bxwZ  cÎ: cÖ_g ‡kÖwYt GKv`k  </vt:lpstr>
      <vt:lpstr>PowerPoint Presentation</vt:lpstr>
      <vt:lpstr>        PZz_© Aa¨vq evRvi (MARKET)</vt:lpstr>
      <vt:lpstr>   AvR‡Ki Av‡jvPbv  1|</vt:lpstr>
      <vt:lpstr>                AvR‡Ki Av‡jvPbvt  1| c~Y© cÖwZ‡hvMxZvg~jK evRvi Kv‡K e‡j? I c~Y© cÖwZ‡hvMxZvg~jK evRv‡ii ˆewkó¨ eY©bv Ki|    2| GK‡PwUqv evRvi Kv‡K e‡j? I GK‡PwUqv evRv†ii ˆewkó¨ eY©bv Ki|  </vt:lpstr>
      <vt:lpstr>          AvR‡Ki Av‡jvPbvt  1| c~Y© cÖwZ‡hvMxZvg~jK evRvi Kv‡K e‡j? I c~Y© cÖwZ‡hvMxZvg~jK evRv‡ii ˆewkó¨ eY©bv Ki|    2| GK‡PwUqv evRvi Kv‡K e‡j? I GK‡PwUqv evRv†ii ˆewkó¨ eY©bv Ki|  </vt:lpstr>
      <vt:lpstr>         c~Y© cÖwZ‡hvMxZvg~jK evRvi    ‡h evRv‡i eûmsL¨K †µZv I we‡µZv GKwU mgRvZxq `ªe¨ GKwU wba©vwiZ `v‡g µq-weµq K‡i Zv‡K c~Y© cÖwZ‡hvMxZvg~jK evRvi e‡j|   2|  </vt:lpstr>
      <vt:lpstr>      c~Y© cÖwZ‡hvMxZvg~jK evRvi    c~Y© cÖwZ‡hvMxZvg~jK evRv†i eûmsL¨K †µZv-we‡µZv _vKvq †KD GKKfv‡e `ª‡e¨i `vg†K cÖfvweZ Ki‡Z cv‡i bv|  ‡hgbt ¯^‡Y©i evRvi, †kqvi evRvi BZ¨vw` n‡jv c~Y© cÖwZ‡hvMxZvg~jK evRvi|      2|  </vt:lpstr>
      <vt:lpstr>                 c~Y© cÖwZ‡hvMxZvg~jK evRv†ii ‰ewkó¨t 1| eûmsL¨K †µZv I we‡µZv  2| mgRvZxq `ªe¨ 3| `ª‡e¨i `vg I MyYvMyY m¤^‡Ü ‡µZv-we‡µZv‡`i c~Y© Ávb 4| evRv‡i cÖ‡ek I †mLvb †_‡K cª¯’v‡bi Aeva AwaKvi 5| Drcv`‡bi DcKiYmg~‡ni c~Y© MwZkxjZv 6| k~b¨ cwienb e¨q 7| miKvwi n¯Í‡ÿ‡ci Abycw¯’wZ 8| `ª‡e¨i GKwU wba©vwiZ `vg 9| `ª‡e¨i `v‡gi mv‡_ weÁvcb e¨q AšÍfz©³ bq  </vt:lpstr>
      <vt:lpstr>                 c~Y© cÖwZ‡hvMxZvg~jK evRv†ii ‰ewkó¨t 1| eûmsL¨K †µZv I we‡µZv  2| mgRvZxq `ªe¨ 3| `ª‡e¨i `vg I MyYvMyY m¤^‡Ü ‡µZv-we‡µZv‡`i c~Y© Ávb 4| evRv‡i cÖ‡ek I †mLvb †_‡K cª¯’v‡bi Aeva AwaKvi 5| Drcv`‡bi DcKiYmg~‡ni c~Y© MwZkxjZv 6| k~b¨ cwienb e¨q 7| miKvwi n¯Í‡ÿ‡ci Abycw¯’wZ 8| `ª‡e¨i GKwU wba©vwiZ `vg 9| `ª‡e¨i `v‡gi mv‡_ weÁvcb e¨q AšÍfz©³ bq  </vt:lpstr>
      <vt:lpstr>                 c~Y© cÖwZ‡hvMxZvg~jK evRv†ii ‰ewkó¨t 1| eûmsL¨K †µZv I we‡µZv  2| mgRvZxq `ªe¨ 3| `ª‡e¨i `vg I MyYvMyY m¤^‡Ü ‡µZv-we‡µZv‡`i c~Y© Ávb 4| evRv‡i cÖ‡ek I †mLvb †_‡K cª¯’v‡bi Aeva AwaKvi 5| Drcv`‡bi DcKiYmg~‡ni c~Y© MwZkxjZv 6| k~b¨ cwienb e¨q 7| miKvwi n¯Í‡ÿ‡ci Abycw¯’wZ 8| `ª‡e¨i GKwU wba©vwiZ `vg 9| `ª‡e¨i `v‡gi mv‡_ weÁvcb e¨q AšÍfz©³ bq  </vt:lpstr>
      <vt:lpstr>                 c~Y© cÖwZ‡hvMxZvg~jK evRv†ii ‰ewkó¨t 1| eûmsL¨K †µZv I we‡µZv  2| mgRvZxq `ªe¨ 3| `ª‡e¨i `vg I MyYvMyY m¤^‡Ü ‡µZv-we‡µZv‡`i c~Y© Ávb 4| evRv‡i cÖ‡ek I †mLvb †_‡K cª¯’v‡bi Aeva AwaKvi 5| Drcv`‡bi DcKiYmg~‡ni c~Y© MwZkxjZv 6| k~b¨ cwienb e¨q 7| miKvwi n¯Í‡ÿ‡ci Abycw¯’wZ 8| `ª‡e¨i GKwU wba©vwiZ `vg 9| `ª‡e¨i `v‡gi mv‡_ weÁvcb e¨q AšÍfz©³ bq  </vt:lpstr>
      <vt:lpstr>                 c~Y© cÖwZ‡hvMxZvg~jK evRv†ii ‰ewkó¨t 1| eûmsL¨K †µZv I we‡µZv  2| mgRvZxq `ªe¨ 3| `ª‡e¨i `vg I MyYvMyY m¤^‡Ü ‡µZv-we‡µZv‡`i c~Y© Ávb 4| evRv‡i cÖ‡ek I †mLvb †_‡K cª¯’v‡bi Aeva AwaKvi 5| Drcv`‡bi DcKiYmg~‡ni c~Y© MwZkxjZv 6| k~b¨ cwienb e¨q 7| miKvwi n¯Í‡ÿ‡ci Abycw¯’wZ 8| `ª‡e¨i GKwU wba©vwiZ `vg 9| `ª‡e¨i `v‡gi mv‡_ weÁvcb e¨q AšÍfz©³ bq  </vt:lpstr>
      <vt:lpstr>                 c~Y© cÖwZ‡hvMxZvg~jK evRv†ii ‰ewkó¨t 1| eûmsL¨K †µZv I we‡µZv  2| mgRvZxq `ªe¨ 3| `ª‡e¨i `vg I MyYvMyY m¤^‡Ü ‡µZv-we‡µZv‡`i c~Y© Ávb 4| evRv‡i cÖ‡ek I †mLvb †_‡K cª¯’v‡bi Aeva AwaKvi 5| Drcv`‡bi DcKiYmg~‡ni c~Y© MwZkxjZv 6| k~b¨ cwienb e¨q 7| miKvwi n¯Í‡ÿ‡ci Abycw¯’wZ 8| `ª‡e¨i GKwU wba©vwiZ `vg 9| `ª‡e¨i `v‡gi mv‡_ weÁvcb e¨q AšÍfz©³ bq  </vt:lpstr>
      <vt:lpstr>                 c~Y© cÖwZ‡hvMxZvg~jK evRv†ii ‰ewkó¨t 1| eûmsL¨K †µZv I we‡µZv  2| mgRvZxq `ªe¨ 3| `ª‡e¨i `vg I MyYvMyY m¤^‡Ü ‡µZv-we‡µZv‡`i c~Y© Ávb 4| evRv‡i cÖ‡ek I †mLvb †_‡K cª¯’v‡bi Aeva AwaKvi 5| Drcv`‡bi DcKiYmg~‡ni c~Y© MwZkxjZv 6| k~b¨ cwienb e¨q 7| miKvwi n¯Í‡ÿ‡ci Abycw¯’wZ 8| `ª‡e¨i GKwU wba©vwiZ `vg 9| `ª‡e¨i `v‡gi mv‡_ weÁvcb e¨q AšÍfz©³ bq  </vt:lpstr>
      <vt:lpstr>                 c~Y© cÖwZ‡hvMxZvg~jK evRv†ii ‰ewkó¨t 1| eûmsL¨K †µZv I we‡µZv  2| mgRvZxq `ªe¨ 3| `ª‡e¨i `vg I MyYvMyY m¤^‡Ü ‡µZv-we‡µZv‡`i c~Y© Ávb 4| evRv‡i cÖ‡ek I †mLvb †_‡K cª¯’v‡bi Aeva AwaKvi 5| Drcv`‡bi DcKiYmg~‡ni c~Y© MwZkxjZv 6| k~b¨ cwienb e¨q 7| miKvwi n¯Í‡ÿ‡ci Abycw¯’wZ 8| `ª‡e¨i GKwU wba©vwiZ `vg 9| `ª‡e¨i `v‡gi mv‡_ weÁvcb e¨q AšÍfz©³ bq  </vt:lpstr>
      <vt:lpstr>                 c~Y© cÖwZ‡hvMxZvg~jK evRv†ii ‰ewkó¨t 1| eûmsL¨K †µZv I we‡µZv  2| mgRvZxq `ªe¨ 3| `ª‡e¨i `vg I MyYvMyY m¤^‡Ü ‡µZv-we‡µZv‡`i c~Y© Ávb 4| evRv‡i cÖ‡ek I †mLvb †_‡K cª¯’v‡bi Aeva AwaKvi 5| Drcv`‡bi DcKiYmg~‡ni c~Y© MwZkxjZv 6| k~b¨ cwienb e¨q 7| miKvwi n¯Í‡ÿ‡ci Abycw¯’wZ 8| `ª‡e¨i GKwU wba©vwiZ `vg 9| `ª‡e¨i `v‡gi mv‡_ weÁvcb e¨q AšÍfz©³ bq  </vt:lpstr>
      <vt:lpstr>                 c~Y© cÖwZ‡hvMxZvg~jK evRv†ii ‰ewkó¨t 1| eûmsL¨K †µZv I we‡µZv  2| mgRvZxq `ªe¨ 3| `ª‡e¨i `vg I MyYvMyY m¤^‡Ü ‡µZv-we‡µZv‡`i c~Y© Ávb 4| evRv‡i cÖ‡ek I †mLvb †_‡K cª¯’v‡bi Aeva AwaKvi 5| Drcv`‡bi DcKiYmg~‡ni c~Y© MwZkxjZv 6| k~b¨ cwienb e¨q 7| miKvwi n¯Í‡ÿ‡ci Abycw¯’wZ 8| `ª‡e¨i GKwU wba©vwiZ `vg 9| `ª‡e¨i `v‡gi mv‡_ weÁvcb e¨q AšÍfz©³ bq  </vt:lpstr>
      <vt:lpstr>                 c~Y© cÖwZ‡hvMxZvg~jK evRv†ii ‰ewkó¨t 1| eûmsL¨K †µZv I we‡µZv  2| mgRvZxq `ªe¨ 3| `ª‡e¨i `vg I MyYvMyY m¤^‡Ü ‡µZv-we‡µZv‡`i c~Y© Ávb 4| evRv‡i cÖ‡ek I †mLvb †_‡K cª¯’v‡bi Aeva AwaKvi 5| Drcv`‡bi DcKiYmg~‡ni c~Y© MwZkxjZv 6| k~b¨ cwienb e¨q 7| miKvwi n¯Í‡ÿ‡ci Abycw¯’wZ 8| `ª‡e¨i GKwU wba©vwiZ `vg 9| `ª‡e¨i `v‡gi mv‡_ weÁvcb e¨q AšÍfz©³ bq  </vt:lpstr>
      <vt:lpstr>                 c~Y© cÖwZ‡hvMxZvg~jK evRv†ii ‰ewkó¨t 1| eûmsL¨K †µZv I we‡µZv  2| mgRvZxq `ªe¨ 3| `ª‡e¨i `vg I MyYvMyY m¤^‡Ü ‡µZv-we‡µZv‡`i c~Y© Ávb 4| evRv‡i cÖ‡ek I †mLvb †_‡K cª¯’v‡bi Aeva AwaKvi 5| Drcv`‡bi DcKiYmg~‡ni c~Y© MwZkxjZv 6| k~b¨ cwienb e¨q 7| miKvwi n¯Í‡ÿ‡ci Abycw¯’wZ 8| `ª‡e¨i GKwU wba©vwiZ `vg 9| `ª‡e¨i `v‡gi mv‡_ weÁvcb e¨q AšÍfz©³ bq  </vt:lpstr>
      <vt:lpstr>                 c~Y© cÖwZ‡hvMxZvg~jK evRv†ii ‰ewkó¨t 1| eûmsL¨K †µZv I we‡µZv  2| mgRvZxq `ªe¨ 3| `ª‡e¨i `vg I MyYvMyY m¤^‡Ü ‡µZv-we‡µZv‡`i c~Y© Ávb 4| evRv‡i cÖ‡ek I †mLvb †_‡K cª¯’v‡bi Aeva AwaKvi 5| Drcv`‡bi DcKiYmg~‡ni c~Y© MwZkxjZv 6| k~b¨ cwienb e¨q 7| miKvwi n¯Í‡ÿ‡ci Abycw¯’wZ 8| `ª‡e¨i GKwU wba©vwiZ `vg 9| `ª‡e¨i `v‡gi mv‡_ weÁvcb e¨q AšÍfz©³ bq  </vt:lpstr>
      <vt:lpstr>                     AvR‡Ki Av‡jvPbvt  1| c~Y© cÖwZ‡hvMxZvg~jK evRvi Kv‡K e‡j? I c~Y© cÖwZ‡hvMxZvg~jK evRv‡ii ˆewkó¨ eY©bv Ki|   2| GK‡PwUqv evRvi Kv‡K e‡j? I GK‡PwUqv evR†ii ˆewkó¨ eY©bv Ki|      </vt:lpstr>
      <vt:lpstr>                                  GK‡PwUqv evRvi     ‡Kv‡bv `ª‡e¨i evRv‡i Drcv`bKvix A_ev we‡µZvi msL¨v GKRb n‡j Ges `ªe¨wUi Nwbô weKí bv _vK‡j Zv‡K GK‡PwUqv evRvi e‡j|       </vt:lpstr>
      <vt:lpstr>GK‡PwUqv evRv‡ii ˆewkó¨  1| GKK</vt:lpstr>
      <vt:lpstr>                        GK‡PwUqv evRv‡ii ˆewkó¨t  1| GKK Drcv`bKvix ev we‡µZv  2| eûmsL¨K †µZv  3| wbKU cwieZ©K `ª‡e¨i Abycw¯’wZ 4| `vg A_ev †hvMvb wbqš¿Y 5| evRv‡i cÖ‡e‡k evav  6| dvg© I wk‡íi g‡a¨ cv_©K¨ †bB 7| wb¤œMvgx Mo Avq ev Pvwn`v †iLv 8| weÁvcb e¨q †bB 9| ¯^í I `xN©Kv‡j A¯^vfvweK gybvdv AR©‡bi my‡hvM      </vt:lpstr>
      <vt:lpstr>                        GK‡PwUqv evRv‡ii ˆewkó¨t  1| GKK Drcv`bKvix ev we‡µZv  2| eûmsL¨K †µZv  3| wbKU cwieZ©K `ª‡e¨i Abycw¯’wZ 4| `vg A_ev †hvMvb wbqš¿Y 5| evRv‡i cÖ‡e‡k evav  6| dvg© I wk‡íi g‡a¨ cv_©K¨ †bB 7| wb¤œMvgx Mo Avq ev Pvwn`v †iLv 8| weÁvcb e¨q †bB 9| ¯^í I `xN©Kv‡j A¯^vfvweK gybvdv AR©‡bi my‡hvM      </vt:lpstr>
      <vt:lpstr>                        GK‡PwUqv evRv‡ii ˆewkó¨t  1| GKK Drcv`bKvix ev we‡µZv  2| eûmsL¨K †µZv  3| wbKU cwieZ©K `ª‡e¨i Abycw¯’wZ 4| `vg A_ev †hvMvb wbqš¿Y 5| evRv‡i cÖ‡e‡k evav  6| dvg© I wk‡íi g‡a¨ cv_©K¨ †bB 7| wb¤œMvgx Mo Avq ev Pvwn`v †iLv 8| weÁvcb e¨q †bB 9| ¯^í I `xN©Kv‡j A¯^vfvweK gybvdv AR©‡bi my‡hvM      </vt:lpstr>
      <vt:lpstr>                        GK‡PwUqv evRv‡ii ˆewkó¨t  1| GKK Drcv`bKvix ev we‡µZv  2| eûmsL¨K †µZv  3| wbKU cwieZ©K `ª‡e¨i Abycw¯’wZ 4| `vg A_ev †hvMvb wbqš¿Y 5| evRv‡i cÖ‡e‡k evav  6| dvg© I wk‡íi g‡a¨ cv_©K¨ †bB 7| wb¤œMvgx Mo Avq ev Pvwn`v †iLv 8| weÁvcb e¨q †bB 9| ¯^í I `xN©Kv‡j A¯^vfvweK gybvdv AR©‡bi my‡hvM      </vt:lpstr>
      <vt:lpstr>                        GK‡PwUqv evRv‡ii ˆewkó¨t  1| GKK Drcv`bKvix ev we‡µZv  2| eûmsL¨K †µZv  3| wbKU cwieZ©K `ª‡e¨i Abycw¯’wZ 4| `vg A_ev †hvMvb wbqš¿Y 5| evRv‡i cÖ‡e‡k evav  6| dvg© I wk‡íi g‡a¨ cv_©K¨ †bB 7| wb¤œMvgx Mo Avq ev Pvwn`v †iLv 8| weÁvcb e¨q †bB 9| ¯^í I `xN©Kv‡j A¯^vfvweK gybvdv AR©‡bi my‡hvM      </vt:lpstr>
      <vt:lpstr>                        GK‡PwUqv evRv‡ii ˆewkó¨t  1| GKK Drcv`bKvix ev we‡µZv  2| eûmsL¨K †µZv  3| wbKU cwieZ©K `ª‡e¨i Abycw¯’wZ 4| `vg A_ev †hvMvb wbqš¿Y 5| evRv‡i cÖ‡e‡k evav  6| dvg© I wk‡íi g‡a¨ cv_©K¨ †bB 7| wb¤œMvgx Mo Avq ev Pvwn`v †iLv 8| weÁvcb e¨q †bB 9| ¯^í I `xN©Kv‡j A¯^vfvweK gybvdv AR©‡bi my‡hvM      </vt:lpstr>
      <vt:lpstr>                        GK‡PwUqv evRv‡ii ˆewkó¨t  1| GKK Drcv`bKvix ev we‡µZv  2| eûmsL¨K †µZv  3| wbKU cwieZ©K `ª‡e¨i Abycw¯’wZ 4| `vg A_ev †hvMvb wbqš¿Y 5| evRv‡i cÖ‡e‡k evav  6| dvg© I wk‡íi g‡a¨ cv_©K¨ †bB 7| wb¤œMvgx Mo Avq ev Pvwn`v †iLv 8| weÁvcb e¨q †bB 9| ¯^í I `xN©Kv‡j A¯^vfvweK gybvdv AR©‡bi my‡hvM      </vt:lpstr>
      <vt:lpstr>                        GK‡PwUqv evRv‡ii ˆewkó¨t  1| GKK Drcv`bKvix ev we‡µZv  2| eûmsL¨K †µZv  3| wbKU cwieZ©K `ª‡e¨i Abycw¯’wZ 4| `vg A_ev †hvMvb wbqš¿Y 5| evRv‡i cÖ‡e‡k evav  6| dvg© I wk‡íi g‡a¨ cv_©K¨ †bB 7| wb¤œMvgx Mo Avq ev Pvwn`v †iLv 8| weÁvcb e¨q †bB 9| ¯^í I `xN©Kv‡j A¯^vfvweK gybvdv AR©‡bi my‡hvM      </vt:lpstr>
      <vt:lpstr>                        GK‡PwUqv evRv‡ii ˆewkó¨t  1| GKK Drcv`bKvix ev we‡µZv  2| eûmsL¨K †µZv  3| wbKU cwieZ©K `ª‡e¨i Abycw¯’wZ 4| `vg A_ev †hvMvb wbqš¿Y 5| evRv‡i cÖ‡e‡k evav  6| dvg© I wk‡íi g‡a¨ cv_©K¨ †bB 7| wb¤œMvgx Mo Avq ev Pvwn`v †iLv 8| weÁvcb e¨q †bB 9| ¯^í I `xN©Kv‡j A¯^vfvweK gybvdv AR©‡bi my‡hvM      </vt:lpstr>
      <vt:lpstr>                        GK‡PwUqv evRv‡ii ˆewkó¨t  1| GKK Drcv`bKvix ev we‡µZv  2| eûmsL¨K †µZv  3| wbKU cwieZ©K `ª‡e¨i Abycw¯’wZ 4| `vg A_ev †hvMvb wbqš¿Y 5| evRv‡i cÖ‡e‡k evav  6| dvg© I wk‡íi g‡a¨ cv_©K¨ †bB 7| wb¤œMvgx Mo Avq ev Pvwn`v †iLv 8| weÁvcb e¨q †bB 9| ¯^í I `xN©Kv‡j A¯^vfvweK gybvdv AR©‡bi my‡hvM      </vt:lpstr>
      <vt:lpstr>                        GK‡PwUqv evRv‡ii ˆewkó¨t  1| GKK Drcv`bKvix ev we‡µZv  2| eûmsL¨K †µZv  3| wbKU cwieZ©K `ª‡e¨i Abycw¯’wZ 4| `vg A_ev †hvMvb wbqš¿Y 5| evRv‡i cÖ‡e‡k evav  6| dvg© I wk‡íi g‡a¨ cv_©K¨ †bB 7| wb¤œMvgx Mo Avq ev Pvwn`v †iLv 8| weÁvcb e¨q †bB 9| ¯^í I `xN©Kv‡j A¯^vfvweK gybvdv AR©‡bi my‡hvM      </vt:lpstr>
      <vt:lpstr>           AvR‡Ki Av‡jvPbvq wQ‡jv  1| c~Y© cÖwZ‡hvMxZvg~jK evRvi Kv‡K e‡j? I c~Y© cÖwZ‡hvMxZvg~jK evRv‡ii ˆewkó¨ eY©bv Ki|   2| GK‡PwUqv evRvi Kv‡K e‡j? GK‡PwUqv evR†ii ˆewkó¨ eY©bv Ki|      </vt:lpstr>
      <vt:lpstr>           evwoi KvR 1| c~Y© cÖwZ‡hvMxZvg~jK evRvi Kv‡K e‡j? I c~Y© cÖwZ‡hvMxZvg~jK evRv‡ii ˆewkó¨mg~n  2| GK‡PwUqv evRvi Kv‡K e‡j? I GK‡PwUqv evR†ii ˆewkó¨mg~n  ‡Zvgv‡`i LvZvq wj‡L Avb‡e-----------   </vt:lpstr>
      <vt:lpstr>PowerPoint Presentation</vt:lpstr>
      <vt:lpstr>           mgvß (The end)    </vt:lpstr>
      <vt:lpstr>           mgvß (The end) 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BILASH</dc:creator>
  <cp:lastModifiedBy>BILASH</cp:lastModifiedBy>
  <cp:revision>36</cp:revision>
  <dcterms:created xsi:type="dcterms:W3CDTF">2026-10-02T17:51:47Z</dcterms:created>
  <dcterms:modified xsi:type="dcterms:W3CDTF">2026-10-03T02:43:43Z</dcterms:modified>
</cp:coreProperties>
</file>