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82" r:id="rId2"/>
    <p:sldId id="283" r:id="rId3"/>
    <p:sldId id="284" r:id="rId4"/>
    <p:sldId id="279" r:id="rId5"/>
    <p:sldId id="259" r:id="rId6"/>
    <p:sldId id="273" r:id="rId7"/>
    <p:sldId id="274" r:id="rId8"/>
    <p:sldId id="281" r:id="rId9"/>
    <p:sldId id="258" r:id="rId10"/>
    <p:sldId id="285" r:id="rId11"/>
    <p:sldId id="286" r:id="rId12"/>
    <p:sldId id="280" r:id="rId13"/>
    <p:sldId id="262" r:id="rId14"/>
    <p:sldId id="261" r:id="rId15"/>
    <p:sldId id="278" r:id="rId16"/>
    <p:sldId id="277" r:id="rId17"/>
    <p:sldId id="289" r:id="rId18"/>
    <p:sldId id="263" r:id="rId19"/>
    <p:sldId id="264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00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96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6D2D1-982C-4BBB-BCA4-0AC0D8824655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4E570-9E79-4A5F-984C-9171D26F8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66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4E570-9E79-4A5F-984C-9171D26F831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0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81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38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5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1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4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2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95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4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2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230" y="2382262"/>
            <a:ext cx="21336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19600"/>
            <a:ext cx="1905000" cy="190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82" y="4743450"/>
            <a:ext cx="1233776" cy="1581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612124"/>
            <a:ext cx="1309540" cy="17124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49" y="4381500"/>
            <a:ext cx="1863151" cy="18631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645" y="4515862"/>
            <a:ext cx="190500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76200"/>
            <a:ext cx="8001000" cy="2324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34" y="2438400"/>
            <a:ext cx="2540000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2438400"/>
            <a:ext cx="2540000" cy="190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2438400"/>
            <a:ext cx="2540000" cy="190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2438400"/>
            <a:ext cx="2540000" cy="1905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2971800"/>
            <a:ext cx="2540000" cy="1905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76" y="2999509"/>
            <a:ext cx="2540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30" y="24765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4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609600" y="533400"/>
            <a:ext cx="7924800" cy="5715000"/>
            <a:chOff x="609600" y="533400"/>
            <a:chExt cx="7924800" cy="5715000"/>
          </a:xfrm>
        </p:grpSpPr>
        <p:sp>
          <p:nvSpPr>
            <p:cNvPr id="7" name="Rectangle 6"/>
            <p:cNvSpPr/>
            <p:nvPr/>
          </p:nvSpPr>
          <p:spPr>
            <a:xfrm>
              <a:off x="609600" y="533400"/>
              <a:ext cx="7924799" cy="132343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  <a:sp3d extrusionH="57150">
                <a:bevelT w="82550" h="38100" prst="coolSlant"/>
              </a:sp3d>
            </a:bodyPr>
            <a:lstStyle/>
            <a:p>
              <a:pPr algn="ctr"/>
              <a:r>
                <a:rPr lang="en-US" sz="8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Introduction</a:t>
              </a:r>
              <a:endParaRPr lang="en-US" sz="8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Group 7"/>
            <p:cNvGrpSpPr/>
            <p:nvPr/>
          </p:nvGrpSpPr>
          <p:grpSpPr>
            <a:xfrm>
              <a:off x="609600" y="1905000"/>
              <a:ext cx="7924800" cy="4343400"/>
              <a:chOff x="609600" y="2133600"/>
              <a:chExt cx="7924800" cy="43434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09600" y="2133600"/>
                <a:ext cx="3962400" cy="43434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5715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Md.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Ramzan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Ali</a:t>
                </a:r>
              </a:p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Assistant Teacher English</a:t>
                </a:r>
              </a:p>
              <a:p>
                <a:pPr algn="ctr"/>
                <a:r>
                  <a:rPr lang="en-US" sz="3200" dirty="0" err="1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Silumpur</a:t>
                </a:r>
                <a:r>
                  <a:rPr lang="en-US" sz="3200" dirty="0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 High School</a:t>
                </a:r>
              </a:p>
              <a:p>
                <a:pPr algn="ctr"/>
                <a:r>
                  <a:rPr lang="en-US" sz="3200" dirty="0" err="1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Bagherpara</a:t>
                </a:r>
                <a:r>
                  <a:rPr lang="en-US" sz="3200" dirty="0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,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Jessore</a:t>
                </a:r>
                <a:r>
                  <a:rPr lang="en-US" sz="2400" dirty="0" smtClean="0">
                    <a:solidFill>
                      <a:schemeClr val="tx1"/>
                    </a:solidFill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.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572000" y="2133600"/>
                <a:ext cx="3962400" cy="43434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 w="38100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Unseen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Passage</a:t>
                </a:r>
              </a:p>
              <a:p>
                <a:r>
                  <a:rPr lang="en-US" sz="2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Subject: English 1</a:t>
                </a:r>
                <a:r>
                  <a:rPr lang="en-US" sz="2800" baseline="30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st</a:t>
                </a:r>
                <a:r>
                  <a:rPr lang="en-US" sz="2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Paper</a:t>
                </a:r>
              </a:p>
              <a:p>
                <a:r>
                  <a:rPr lang="en-US" sz="32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Class- Seven</a:t>
                </a:r>
              </a:p>
              <a:p>
                <a:endPara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56705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3058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677412"/>
            <a:ext cx="8305800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u="sng" dirty="0">
                <a:latin typeface="Times New Roman" pitchFamily="18" charset="0"/>
                <a:cs typeface="Times New Roman" pitchFamily="18" charset="0"/>
              </a:rPr>
              <a:t>By the end of lesson the learners will be able:</a:t>
            </a:r>
          </a:p>
          <a:p>
            <a:pPr algn="justLow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1. to say true or false statements</a:t>
            </a:r>
          </a:p>
          <a:p>
            <a:pPr algn="justLow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2. to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practice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grammar (simple past). </a:t>
            </a:r>
          </a:p>
          <a:p>
            <a:pPr algn="justLow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3. to fill in the gaps with clues from the text.</a:t>
            </a:r>
          </a:p>
          <a:p>
            <a:pPr algn="justLow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4. to write a paragraph about 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fox without </a:t>
            </a:r>
          </a:p>
          <a:p>
            <a:pPr algn="justLow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a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tail.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816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562600"/>
            <a:ext cx="7620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 fox is walking through the jungle.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ox_f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2263"/>
            <a:ext cx="7543800" cy="5032791"/>
          </a:xfrm>
          <a:prstGeom prst="rect">
            <a:avLst/>
          </a:prstGeom>
          <a:ln w="762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thtfo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46913"/>
            <a:ext cx="7620000" cy="51156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85800" y="5769114"/>
            <a:ext cx="765048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 Fox without a tail.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1635252" y="304800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314271"/>
            <a:ext cx="83820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accent3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Lesson Declaration</a:t>
            </a:r>
            <a:endParaRPr lang="en-US" sz="72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3233678"/>
            <a:ext cx="8458200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The Fox Without A Tail</a:t>
            </a:r>
          </a:p>
          <a:p>
            <a:pPr>
              <a:buNone/>
            </a:pP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en-US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905000" y="2590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5334000" y="2410968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hevron 7"/>
          <p:cNvSpPr/>
          <p:nvPr/>
        </p:nvSpPr>
        <p:spPr>
          <a:xfrm>
            <a:off x="1801368" y="4849368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773168" y="4876800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2590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22860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Trap</a:t>
            </a:r>
            <a:endParaRPr lang="en-US" sz="4800" dirty="0"/>
          </a:p>
        </p:txBody>
      </p:sp>
      <p:pic>
        <p:nvPicPr>
          <p:cNvPr id="13" name="Picture 12" descr="ist2_365352_trap.jpg"/>
          <p:cNvPicPr>
            <a:picLocks noChangeAspect="1"/>
          </p:cNvPicPr>
          <p:nvPr/>
        </p:nvPicPr>
        <p:blipFill rotWithShape="1">
          <a:blip r:embed="rId2"/>
          <a:srcRect t="22539"/>
          <a:stretch/>
        </p:blipFill>
        <p:spPr>
          <a:xfrm>
            <a:off x="2927885" y="1722120"/>
            <a:ext cx="2406115" cy="18592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48400" y="21336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ambush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" y="46482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Walk</a:t>
            </a:r>
            <a:endParaRPr lang="en-US" sz="4400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0" y="46482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march/hike</a:t>
            </a:r>
            <a:endParaRPr lang="en-US" sz="4800" dirty="0"/>
          </a:p>
        </p:txBody>
      </p:sp>
      <p:pic>
        <p:nvPicPr>
          <p:cNvPr id="17" name="Picture 16" descr="06bd299-Boy-walking-to-school.-Near-Mymensingh,-Bangladesh.-15070.jpg"/>
          <p:cNvPicPr>
            <a:picLocks noChangeAspect="1"/>
          </p:cNvPicPr>
          <p:nvPr/>
        </p:nvPicPr>
        <p:blipFill>
          <a:blip r:embed="rId3"/>
          <a:srcRect t="13822"/>
          <a:stretch>
            <a:fillRect/>
          </a:stretch>
        </p:blipFill>
        <p:spPr>
          <a:xfrm>
            <a:off x="2362200" y="3733800"/>
            <a:ext cx="2386781" cy="2743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457200"/>
            <a:ext cx="8305800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Vocabulary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2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078" y="1905000"/>
            <a:ext cx="1524776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Jungle</a:t>
            </a:r>
            <a:endParaRPr lang="en-US" sz="4000" dirty="0"/>
          </a:p>
        </p:txBody>
      </p:sp>
      <p:sp>
        <p:nvSpPr>
          <p:cNvPr id="3" name="Notched Right Arrow 2"/>
          <p:cNvSpPr/>
          <p:nvPr/>
        </p:nvSpPr>
        <p:spPr>
          <a:xfrm>
            <a:off x="1917192" y="2029968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for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085850"/>
            <a:ext cx="3124200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Notched Right Arrow 4"/>
          <p:cNvSpPr/>
          <p:nvPr/>
        </p:nvSpPr>
        <p:spPr>
          <a:xfrm>
            <a:off x="5955792" y="2057400"/>
            <a:ext cx="978408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061948" y="1905000"/>
            <a:ext cx="1701051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forest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648200"/>
            <a:ext cx="16002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cut off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2057400" y="4876800"/>
            <a:ext cx="914400" cy="301752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prickly-pears-cut-en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4114800"/>
            <a:ext cx="2438400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Flowchart: Terminator 9"/>
          <p:cNvSpPr/>
          <p:nvPr/>
        </p:nvSpPr>
        <p:spPr>
          <a:xfrm>
            <a:off x="5410200" y="4879848"/>
            <a:ext cx="914400" cy="301752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24600" y="4640759"/>
            <a:ext cx="23622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disconnect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x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92535"/>
            <a:ext cx="6705600" cy="499386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90600" y="5678269"/>
            <a:ext cx="6934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 fox is walking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x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16340"/>
            <a:ext cx="3988398" cy="30222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trap f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205" y="940140"/>
            <a:ext cx="3938195" cy="30984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5257800"/>
            <a:ext cx="8000999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Fell in to a trap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6196404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5257800"/>
            <a:ext cx="6196404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Lost his tail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9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nking_f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45460"/>
            <a:ext cx="7429500" cy="5246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9600" y="6019800"/>
            <a:ext cx="75438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He is thinking &amp; making plan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xx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38200"/>
            <a:ext cx="6934201" cy="449196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38200" y="5638800"/>
            <a:ext cx="70866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foxes are meeting.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008995"/>
            <a:ext cx="7772400" cy="44012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 fox was walking throw the jungle. He fall into a trap and left his tail behind. He felt very sad &amp; ashamed. He called a meeting &amp; told all the foxes cut off their tails. But a wise fox understood his plan &amp; they went away.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990600"/>
            <a:ext cx="69342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Grammar presentation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3102114"/>
            <a:ext cx="70866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subject + verb past form+ ext.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4992469"/>
            <a:ext cx="71628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Mina told them about Mr. Fox’s tail.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962400" y="2069592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4038600" y="39745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1534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Individual work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2362200"/>
            <a:ext cx="82296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Write two true statements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box.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343400"/>
            <a:ext cx="8229600" cy="18158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Mr. Foxes did not know anything about Mr.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fox’s  meeting.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Mr. Foxes did not know anything about Mr.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fox’s plan.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85800" y="4558284"/>
            <a:ext cx="978408" cy="484632"/>
          </a:xfrm>
          <a:prstGeom prst="rightArrow">
            <a:avLst/>
          </a:prstGeom>
          <a:solidFill>
            <a:srgbClr val="66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09600" y="5320284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6962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276600"/>
            <a:ext cx="7696200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Mr. Fox lost his tail in a ----.Then he felt very ----and----.So he made a --- .</a:t>
            </a:r>
          </a:p>
          <a:p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590800"/>
            <a:ext cx="7696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Trap, sad, plan, ashamed, tail</a:t>
            </a:r>
            <a:endParaRPr lang="en-US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676400"/>
            <a:ext cx="76581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ill in the gap</a:t>
            </a:r>
          </a:p>
        </p:txBody>
      </p:sp>
      <p:sp>
        <p:nvSpPr>
          <p:cNvPr id="6" name="Rectangle 5"/>
          <p:cNvSpPr/>
          <p:nvPr/>
        </p:nvSpPr>
        <p:spPr>
          <a:xfrm>
            <a:off x="647700" y="5715000"/>
            <a:ext cx="76962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Answer:  Trap, sad, ashamed, plan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41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760" y="814119"/>
            <a:ext cx="762000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7488" y="2667000"/>
            <a:ext cx="76962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Who felt very pleased?</a:t>
            </a:r>
            <a:endParaRPr lang="en-US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7488" y="3532632"/>
            <a:ext cx="7696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Give an example of past indefinite tense.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Notched Right Arrow 9"/>
          <p:cNvSpPr/>
          <p:nvPr/>
        </p:nvSpPr>
        <p:spPr>
          <a:xfrm>
            <a:off x="210312" y="289025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otched Right Arrow 11"/>
          <p:cNvSpPr/>
          <p:nvPr/>
        </p:nvSpPr>
        <p:spPr>
          <a:xfrm>
            <a:off x="240792" y="5334000"/>
            <a:ext cx="978408" cy="484632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64592" y="4495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166116" y="3631251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237488" y="4272546"/>
            <a:ext cx="76962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Who called meeting?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7300" y="5100566"/>
            <a:ext cx="769620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Change past tense.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Mr. Fox falls in to a trap.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990600"/>
            <a:ext cx="7696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975318"/>
            <a:ext cx="7848600" cy="18158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a short paragraph about the Fox without a tail.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590800"/>
            <a:ext cx="6096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242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81000"/>
            <a:ext cx="6629400" cy="61087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82677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1805</TotalTime>
  <Words>346</Words>
  <Application>Microsoft Office PowerPoint</Application>
  <PresentationFormat>On-screen Show (4:3)</PresentationFormat>
  <Paragraphs>60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Doel-1612i3</dc:creator>
  <cp:lastModifiedBy>ELITE</cp:lastModifiedBy>
  <cp:revision>452</cp:revision>
  <dcterms:created xsi:type="dcterms:W3CDTF">2006-08-16T00:00:00Z</dcterms:created>
  <dcterms:modified xsi:type="dcterms:W3CDTF">2018-03-28T04:46:37Z</dcterms:modified>
</cp:coreProperties>
</file>