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D26C2C49-A5DE-4B32-9D4E-5DA401EDABE0}" type="datetimeFigureOut">
              <a:rPr lang="en-IN" smtClean="0"/>
              <a:t>03-10-2026</a:t>
            </a:fld>
            <a:endParaRPr lang="en-IN"/>
          </a:p>
        </p:txBody>
      </p:sp>
      <p:sp>
        <p:nvSpPr>
          <p:cNvPr id="5" name="Footer Placeholder 4"/>
          <p:cNvSpPr>
            <a:spLocks noGrp="1"/>
          </p:cNvSpPr>
          <p:nvPr>
            <p:ph type="ftr" sz="quarter" idx="11"/>
          </p:nvPr>
        </p:nvSpPr>
        <p:spPr>
          <a:xfrm>
            <a:off x="1876424" y="5410201"/>
            <a:ext cx="5124886" cy="365125"/>
          </a:xfrm>
        </p:spPr>
        <p:txBody>
          <a:bodyPr/>
          <a:lstStyle/>
          <a:p>
            <a:endParaRPr lang="en-IN"/>
          </a:p>
        </p:txBody>
      </p:sp>
      <p:sp>
        <p:nvSpPr>
          <p:cNvPr id="6" name="Slide Number Placeholder 5"/>
          <p:cNvSpPr>
            <a:spLocks noGrp="1"/>
          </p:cNvSpPr>
          <p:nvPr>
            <p:ph type="sldNum" sz="quarter" idx="12"/>
          </p:nvPr>
        </p:nvSpPr>
        <p:spPr>
          <a:xfrm>
            <a:off x="9896911" y="5410199"/>
            <a:ext cx="771089" cy="365125"/>
          </a:xfrm>
        </p:spPr>
        <p:txBody>
          <a:bodyPr/>
          <a:lstStyle/>
          <a:p>
            <a:fld id="{CD9ACA67-A36D-4487-ADED-80C60E611AAC}" type="slidenum">
              <a:rPr lang="en-IN" smtClean="0"/>
              <a:t>‹#›</a:t>
            </a:fld>
            <a:endParaRPr lang="en-IN"/>
          </a:p>
        </p:txBody>
      </p:sp>
    </p:spTree>
    <p:extLst>
      <p:ext uri="{BB962C8B-B14F-4D97-AF65-F5344CB8AC3E}">
        <p14:creationId xmlns:p14="http://schemas.microsoft.com/office/powerpoint/2010/main" val="688519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6C2C49-A5DE-4B32-9D4E-5DA401EDABE0}" type="datetimeFigureOut">
              <a:rPr lang="en-IN" smtClean="0"/>
              <a:t>03-10-2026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D9ACA67-A36D-4487-ADED-80C60E611AAC}" type="slidenum">
              <a:rPr lang="en-IN" smtClean="0"/>
              <a:t>‹#›</a:t>
            </a:fld>
            <a:endParaRPr lang="en-IN"/>
          </a:p>
        </p:txBody>
      </p:sp>
    </p:spTree>
    <p:extLst>
      <p:ext uri="{BB962C8B-B14F-4D97-AF65-F5344CB8AC3E}">
        <p14:creationId xmlns:p14="http://schemas.microsoft.com/office/powerpoint/2010/main" val="628320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26C2C49-A5DE-4B32-9D4E-5DA401EDABE0}" type="datetimeFigureOut">
              <a:rPr lang="en-IN" smtClean="0"/>
              <a:t>03-10-2026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D9ACA67-A36D-4487-ADED-80C60E611AAC}" type="slidenum">
              <a:rPr lang="en-IN" smtClean="0"/>
              <a:t>‹#›</a:t>
            </a:fld>
            <a:endParaRPr lang="en-IN"/>
          </a:p>
        </p:txBody>
      </p:sp>
    </p:spTree>
    <p:extLst>
      <p:ext uri="{BB962C8B-B14F-4D97-AF65-F5344CB8AC3E}">
        <p14:creationId xmlns:p14="http://schemas.microsoft.com/office/powerpoint/2010/main" val="2796187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6C2C49-A5DE-4B32-9D4E-5DA401EDABE0}" type="datetimeFigureOut">
              <a:rPr lang="en-IN" smtClean="0"/>
              <a:t>03-10-2026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D9ACA67-A36D-4487-ADED-80C60E611AAC}" type="slidenum">
              <a:rPr lang="en-IN" smtClean="0"/>
              <a:t>‹#›</a:t>
            </a:fld>
            <a:endParaRPr lang="en-IN"/>
          </a:p>
        </p:txBody>
      </p:sp>
    </p:spTree>
    <p:extLst>
      <p:ext uri="{BB962C8B-B14F-4D97-AF65-F5344CB8AC3E}">
        <p14:creationId xmlns:p14="http://schemas.microsoft.com/office/powerpoint/2010/main" val="2052828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26C2C49-A5DE-4B32-9D4E-5DA401EDABE0}" type="datetimeFigureOut">
              <a:rPr lang="en-IN" smtClean="0"/>
              <a:t>03-10-2026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D9ACA67-A36D-4487-ADED-80C60E611AAC}" type="slidenum">
              <a:rPr lang="en-IN" smtClean="0"/>
              <a:t>‹#›</a:t>
            </a:fld>
            <a:endParaRPr lang="en-IN"/>
          </a:p>
        </p:txBody>
      </p:sp>
    </p:spTree>
    <p:extLst>
      <p:ext uri="{BB962C8B-B14F-4D97-AF65-F5344CB8AC3E}">
        <p14:creationId xmlns:p14="http://schemas.microsoft.com/office/powerpoint/2010/main" val="1105092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26C2C49-A5DE-4B32-9D4E-5DA401EDABE0}" type="datetimeFigureOut">
              <a:rPr lang="en-IN" smtClean="0"/>
              <a:t>03-10-2026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D9ACA67-A36D-4487-ADED-80C60E611AAC}" type="slidenum">
              <a:rPr lang="en-IN" smtClean="0"/>
              <a:t>‹#›</a:t>
            </a:fld>
            <a:endParaRPr lang="en-IN"/>
          </a:p>
        </p:txBody>
      </p:sp>
    </p:spTree>
    <p:extLst>
      <p:ext uri="{BB962C8B-B14F-4D97-AF65-F5344CB8AC3E}">
        <p14:creationId xmlns:p14="http://schemas.microsoft.com/office/powerpoint/2010/main" val="2039700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6C2C49-A5DE-4B32-9D4E-5DA401EDABE0}" type="datetimeFigureOut">
              <a:rPr lang="en-IN" smtClean="0"/>
              <a:t>03-10-2026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D9ACA67-A36D-4487-ADED-80C60E611AAC}" type="slidenum">
              <a:rPr lang="en-IN" smtClean="0"/>
              <a:t>‹#›</a:t>
            </a:fld>
            <a:endParaRPr lang="en-IN"/>
          </a:p>
        </p:txBody>
      </p:sp>
    </p:spTree>
    <p:extLst>
      <p:ext uri="{BB962C8B-B14F-4D97-AF65-F5344CB8AC3E}">
        <p14:creationId xmlns:p14="http://schemas.microsoft.com/office/powerpoint/2010/main" val="2015433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26C2C49-A5DE-4B32-9D4E-5DA401EDABE0}" type="datetimeFigureOut">
              <a:rPr lang="en-IN" smtClean="0"/>
              <a:t>03-10-2026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D9ACA67-A36D-4487-ADED-80C60E611AAC}" type="slidenum">
              <a:rPr lang="en-IN" smtClean="0"/>
              <a:t>‹#›</a:t>
            </a:fld>
            <a:endParaRPr lang="en-IN"/>
          </a:p>
        </p:txBody>
      </p:sp>
    </p:spTree>
    <p:extLst>
      <p:ext uri="{BB962C8B-B14F-4D97-AF65-F5344CB8AC3E}">
        <p14:creationId xmlns:p14="http://schemas.microsoft.com/office/powerpoint/2010/main" val="2996098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26C2C49-A5DE-4B32-9D4E-5DA401EDABE0}" type="datetimeFigureOut">
              <a:rPr lang="en-IN" smtClean="0"/>
              <a:t>03-10-2026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D9ACA67-A36D-4487-ADED-80C60E611AAC}" type="slidenum">
              <a:rPr lang="en-IN" smtClean="0"/>
              <a:t>‹#›</a:t>
            </a:fld>
            <a:endParaRPr lang="en-IN"/>
          </a:p>
        </p:txBody>
      </p:sp>
    </p:spTree>
    <p:extLst>
      <p:ext uri="{BB962C8B-B14F-4D97-AF65-F5344CB8AC3E}">
        <p14:creationId xmlns:p14="http://schemas.microsoft.com/office/powerpoint/2010/main" val="2094981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26C2C49-A5DE-4B32-9D4E-5DA401EDABE0}" type="datetimeFigureOut">
              <a:rPr lang="en-IN" smtClean="0"/>
              <a:t>03-10-2026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D9ACA67-A36D-4487-ADED-80C60E611AAC}" type="slidenum">
              <a:rPr lang="en-IN" smtClean="0"/>
              <a:t>‹#›</a:t>
            </a:fld>
            <a:endParaRPr lang="en-IN"/>
          </a:p>
        </p:txBody>
      </p:sp>
    </p:spTree>
    <p:extLst>
      <p:ext uri="{BB962C8B-B14F-4D97-AF65-F5344CB8AC3E}">
        <p14:creationId xmlns:p14="http://schemas.microsoft.com/office/powerpoint/2010/main" val="774635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26C2C49-A5DE-4B32-9D4E-5DA401EDABE0}" type="datetimeFigureOut">
              <a:rPr lang="en-IN" smtClean="0"/>
              <a:t>03-10-2026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D9ACA67-A36D-4487-ADED-80C60E611AAC}" type="slidenum">
              <a:rPr lang="en-IN" smtClean="0"/>
              <a:t>‹#›</a:t>
            </a:fld>
            <a:endParaRPr lang="en-IN"/>
          </a:p>
        </p:txBody>
      </p:sp>
    </p:spTree>
    <p:extLst>
      <p:ext uri="{BB962C8B-B14F-4D97-AF65-F5344CB8AC3E}">
        <p14:creationId xmlns:p14="http://schemas.microsoft.com/office/powerpoint/2010/main" val="465553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26C2C49-A5DE-4B32-9D4E-5DA401EDABE0}" type="datetimeFigureOut">
              <a:rPr lang="en-IN" smtClean="0"/>
              <a:t>03-10-2026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D9ACA67-A36D-4487-ADED-80C60E611AAC}" type="slidenum">
              <a:rPr lang="en-IN" smtClean="0"/>
              <a:t>‹#›</a:t>
            </a:fld>
            <a:endParaRPr lang="en-IN"/>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88632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26C2C49-A5DE-4B32-9D4E-5DA401EDABE0}" type="datetimeFigureOut">
              <a:rPr lang="en-IN" smtClean="0"/>
              <a:t>03-10-2026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D9ACA67-A36D-4487-ADED-80C60E611AAC}" type="slidenum">
              <a:rPr lang="en-IN" smtClean="0"/>
              <a:t>‹#›</a:t>
            </a:fld>
            <a:endParaRPr lang="en-IN"/>
          </a:p>
        </p:txBody>
      </p:sp>
    </p:spTree>
    <p:extLst>
      <p:ext uri="{BB962C8B-B14F-4D97-AF65-F5344CB8AC3E}">
        <p14:creationId xmlns:p14="http://schemas.microsoft.com/office/powerpoint/2010/main" val="384579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D26C2C49-A5DE-4B32-9D4E-5DA401EDABE0}" type="datetimeFigureOut">
              <a:rPr lang="en-IN" smtClean="0"/>
              <a:t>03-10-2026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D9ACA67-A36D-4487-ADED-80C60E611AAC}" type="slidenum">
              <a:rPr lang="en-IN" smtClean="0"/>
              <a:t>‹#›</a:t>
            </a:fld>
            <a:endParaRPr lang="en-IN"/>
          </a:p>
        </p:txBody>
      </p:sp>
    </p:spTree>
    <p:extLst>
      <p:ext uri="{BB962C8B-B14F-4D97-AF65-F5344CB8AC3E}">
        <p14:creationId xmlns:p14="http://schemas.microsoft.com/office/powerpoint/2010/main" val="1497454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D26C2C49-A5DE-4B32-9D4E-5DA401EDABE0}" type="datetimeFigureOut">
              <a:rPr lang="en-IN" smtClean="0"/>
              <a:t>03-10-2026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D9ACA67-A36D-4487-ADED-80C60E611AAC}" type="slidenum">
              <a:rPr lang="en-IN" smtClean="0"/>
              <a:t>‹#›</a:t>
            </a:fld>
            <a:endParaRPr lang="en-IN"/>
          </a:p>
        </p:txBody>
      </p:sp>
    </p:spTree>
    <p:extLst>
      <p:ext uri="{BB962C8B-B14F-4D97-AF65-F5344CB8AC3E}">
        <p14:creationId xmlns:p14="http://schemas.microsoft.com/office/powerpoint/2010/main" val="40307506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6C2C49-A5DE-4B32-9D4E-5DA401EDABE0}" type="datetimeFigureOut">
              <a:rPr lang="en-IN" smtClean="0"/>
              <a:t>03-10-2026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D9ACA67-A36D-4487-ADED-80C60E611AAC}" type="slidenum">
              <a:rPr lang="en-IN" smtClean="0"/>
              <a:t>‹#›</a:t>
            </a:fld>
            <a:endParaRPr lang="en-IN"/>
          </a:p>
        </p:txBody>
      </p:sp>
    </p:spTree>
    <p:extLst>
      <p:ext uri="{BB962C8B-B14F-4D97-AF65-F5344CB8AC3E}">
        <p14:creationId xmlns:p14="http://schemas.microsoft.com/office/powerpoint/2010/main" val="16117745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6C2C49-A5DE-4B32-9D4E-5DA401EDABE0}" type="datetimeFigureOut">
              <a:rPr lang="en-IN" smtClean="0"/>
              <a:t>03-10-2026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D9ACA67-A36D-4487-ADED-80C60E611AAC}" type="slidenum">
              <a:rPr lang="en-IN" smtClean="0"/>
              <a:t>‹#›</a:t>
            </a:fld>
            <a:endParaRPr lang="en-IN"/>
          </a:p>
        </p:txBody>
      </p:sp>
    </p:spTree>
    <p:extLst>
      <p:ext uri="{BB962C8B-B14F-4D97-AF65-F5344CB8AC3E}">
        <p14:creationId xmlns:p14="http://schemas.microsoft.com/office/powerpoint/2010/main" val="2909670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26C2C49-A5DE-4B32-9D4E-5DA401EDABE0}" type="datetimeFigureOut">
              <a:rPr lang="en-IN" smtClean="0"/>
              <a:t>03-10-2026</a:t>
            </a:fld>
            <a:endParaRPr lang="en-IN"/>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D9ACA67-A36D-4487-ADED-80C60E611AAC}" type="slidenum">
              <a:rPr lang="en-IN" smtClean="0"/>
              <a:t>‹#›</a:t>
            </a:fld>
            <a:endParaRPr lang="en-IN"/>
          </a:p>
        </p:txBody>
      </p:sp>
    </p:spTree>
    <p:extLst>
      <p:ext uri="{BB962C8B-B14F-4D97-AF65-F5344CB8AC3E}">
        <p14:creationId xmlns:p14="http://schemas.microsoft.com/office/powerpoint/2010/main" val="324111580"/>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IN" b="1" dirty="0" err="1" smtClean="0">
                <a:solidFill>
                  <a:srgbClr val="FF0000"/>
                </a:solidFill>
              </a:rPr>
              <a:t>বিশ্ব</a:t>
            </a:r>
            <a:r>
              <a:rPr lang="en-IN" b="1" dirty="0" smtClean="0">
                <a:solidFill>
                  <a:srgbClr val="FF0000"/>
                </a:solidFill>
              </a:rPr>
              <a:t> </a:t>
            </a:r>
            <a:r>
              <a:rPr lang="en-IN" b="1" dirty="0" err="1" smtClean="0">
                <a:solidFill>
                  <a:srgbClr val="FF0000"/>
                </a:solidFill>
              </a:rPr>
              <a:t>শিক্ষক</a:t>
            </a:r>
            <a:r>
              <a:rPr lang="en-IN" b="1" dirty="0" smtClean="0">
                <a:solidFill>
                  <a:srgbClr val="FF0000"/>
                </a:solidFill>
              </a:rPr>
              <a:t> </a:t>
            </a:r>
            <a:r>
              <a:rPr lang="en-IN" b="1" dirty="0" err="1" smtClean="0">
                <a:solidFill>
                  <a:srgbClr val="FF0000"/>
                </a:solidFill>
              </a:rPr>
              <a:t>দিবস</a:t>
            </a:r>
            <a:r>
              <a:rPr lang="en-IN" b="1" dirty="0" smtClean="0">
                <a:solidFill>
                  <a:srgbClr val="FF0000"/>
                </a:solidFill>
              </a:rPr>
              <a:t> ২০২৬</a:t>
            </a:r>
            <a:endParaRPr lang="en-IN" b="1" dirty="0">
              <a:solidFill>
                <a:srgbClr val="FF0000"/>
              </a:solidFill>
            </a:endParaRPr>
          </a:p>
        </p:txBody>
      </p:sp>
      <p:sp>
        <p:nvSpPr>
          <p:cNvPr id="3" name="Subtitle 2"/>
          <p:cNvSpPr>
            <a:spLocks noGrp="1"/>
          </p:cNvSpPr>
          <p:nvPr>
            <p:ph type="subTitle" idx="1"/>
          </p:nvPr>
        </p:nvSpPr>
        <p:spPr>
          <a:xfrm>
            <a:off x="2177330" y="4424998"/>
            <a:ext cx="8791575" cy="1655762"/>
          </a:xfrm>
        </p:spPr>
        <p:txBody>
          <a:bodyPr>
            <a:normAutofit/>
          </a:bodyPr>
          <a:lstStyle/>
          <a:p>
            <a:pPr algn="ctr"/>
            <a:r>
              <a:rPr lang="en-IN" sz="3600" b="1" dirty="0" err="1">
                <a:solidFill>
                  <a:srgbClr val="002060"/>
                </a:solidFill>
              </a:rPr>
              <a:t>আমার</a:t>
            </a:r>
            <a:r>
              <a:rPr lang="en-IN" sz="3600" b="1" dirty="0">
                <a:solidFill>
                  <a:srgbClr val="002060"/>
                </a:solidFill>
              </a:rPr>
              <a:t> </a:t>
            </a:r>
            <a:r>
              <a:rPr lang="en-IN" sz="3600" b="1" dirty="0" err="1">
                <a:solidFill>
                  <a:srgbClr val="002060"/>
                </a:solidFill>
              </a:rPr>
              <a:t>আলোকবর্তিকা</a:t>
            </a:r>
            <a:r>
              <a:rPr lang="en-IN" sz="3600" b="1" dirty="0">
                <a:solidFill>
                  <a:srgbClr val="002060"/>
                </a:solidFill>
              </a:rPr>
              <a:t> </a:t>
            </a:r>
            <a:r>
              <a:rPr lang="en-IN" sz="3600" b="1" dirty="0" err="1">
                <a:solidFill>
                  <a:srgbClr val="002060"/>
                </a:solidFill>
              </a:rPr>
              <a:t>আলহাজ্ব</a:t>
            </a:r>
            <a:r>
              <a:rPr lang="en-IN" sz="3600" b="1" dirty="0">
                <a:solidFill>
                  <a:srgbClr val="002060"/>
                </a:solidFill>
              </a:rPr>
              <a:t> </a:t>
            </a:r>
            <a:r>
              <a:rPr lang="en-IN" sz="3600" b="1" dirty="0" err="1">
                <a:solidFill>
                  <a:srgbClr val="002060"/>
                </a:solidFill>
              </a:rPr>
              <a:t>খুরশীদুজ্জামান</a:t>
            </a:r>
            <a:r>
              <a:rPr lang="en-IN" sz="3600" b="1" dirty="0">
                <a:solidFill>
                  <a:srgbClr val="002060"/>
                </a:solidFill>
              </a:rPr>
              <a:t> </a:t>
            </a:r>
            <a:r>
              <a:rPr lang="en-IN" sz="3600" b="1" dirty="0" err="1">
                <a:solidFill>
                  <a:srgbClr val="002060"/>
                </a:solidFill>
              </a:rPr>
              <a:t>আহমেদ</a:t>
            </a:r>
            <a:endParaRPr lang="en-IN" sz="3600" dirty="0">
              <a:solidFill>
                <a:srgbClr val="00206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8954"/>
            <a:ext cx="2037806" cy="1819123"/>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4153" y="-5277"/>
            <a:ext cx="2269504" cy="2121460"/>
          </a:xfrm>
          <a:prstGeom prst="rect">
            <a:avLst/>
          </a:prstGeom>
        </p:spPr>
      </p:pic>
    </p:spTree>
    <p:extLst>
      <p:ext uri="{BB962C8B-B14F-4D97-AF65-F5344CB8AC3E}">
        <p14:creationId xmlns:p14="http://schemas.microsoft.com/office/powerpoint/2010/main" val="1007201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par>
                                <p:cTn id="13" presetID="6" presetClass="entr" presetSubtype="16"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circle(in)">
                                      <p:cBhvr>
                                        <p:cTn id="15" dur="2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1000"/>
                                        <p:tgtEl>
                                          <p:spTgt spid="3">
                                            <p:txEl>
                                              <p:pRg st="0" end="0"/>
                                            </p:txEl>
                                          </p:spTgt>
                                        </p:tgtEl>
                                      </p:cBhvr>
                                    </p:animEffect>
                                    <p:anim calcmode="lin" valueType="num">
                                      <p:cBhvr>
                                        <p:cTn id="2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566" y="618518"/>
            <a:ext cx="11164977" cy="1478570"/>
          </a:xfrm>
        </p:spPr>
        <p:txBody>
          <a:bodyPr/>
          <a:lstStyle/>
          <a:p>
            <a:pPr algn="ctr"/>
            <a:r>
              <a:rPr lang="en-IN" b="1" dirty="0" err="1"/>
              <a:t>আলোর</a:t>
            </a:r>
            <a:r>
              <a:rPr lang="en-IN" b="1" dirty="0"/>
              <a:t> </a:t>
            </a:r>
            <a:r>
              <a:rPr lang="en-IN" b="1" dirty="0" err="1"/>
              <a:t>দিশারী</a:t>
            </a:r>
            <a:endParaRPr lang="en-IN" dirty="0"/>
          </a:p>
        </p:txBody>
      </p:sp>
      <p:sp>
        <p:nvSpPr>
          <p:cNvPr id="3" name="Content Placeholder 2"/>
          <p:cNvSpPr>
            <a:spLocks noGrp="1"/>
          </p:cNvSpPr>
          <p:nvPr>
            <p:ph idx="1"/>
          </p:nvPr>
        </p:nvSpPr>
        <p:spPr/>
        <p:txBody>
          <a:bodyPr/>
          <a:lstStyle/>
          <a:p>
            <a:r>
              <a:rPr lang="en-IN" dirty="0" err="1"/>
              <a:t>বিশ্ব</a:t>
            </a:r>
            <a:r>
              <a:rPr lang="en-IN" dirty="0"/>
              <a:t> </a:t>
            </a:r>
            <a:r>
              <a:rPr lang="en-IN" dirty="0" err="1"/>
              <a:t>শিক্ষক</a:t>
            </a:r>
            <a:r>
              <a:rPr lang="en-IN" dirty="0"/>
              <a:t> </a:t>
            </a:r>
            <a:r>
              <a:rPr lang="en-IN" dirty="0" err="1"/>
              <a:t>দিবসের</a:t>
            </a:r>
            <a:r>
              <a:rPr lang="en-IN" dirty="0"/>
              <a:t> </a:t>
            </a:r>
            <a:r>
              <a:rPr lang="en-IN" dirty="0" err="1"/>
              <a:t>এই</a:t>
            </a:r>
            <a:r>
              <a:rPr lang="en-IN" dirty="0"/>
              <a:t> </a:t>
            </a:r>
            <a:r>
              <a:rPr lang="en-IN" dirty="0" err="1"/>
              <a:t>বিশেষ</a:t>
            </a:r>
            <a:r>
              <a:rPr lang="en-IN" dirty="0"/>
              <a:t> </a:t>
            </a:r>
            <a:r>
              <a:rPr lang="en-IN" dirty="0" err="1"/>
              <a:t>মুহূর্তে</a:t>
            </a:r>
            <a:r>
              <a:rPr lang="en-IN" dirty="0"/>
              <a:t> </a:t>
            </a:r>
            <a:r>
              <a:rPr lang="en-IN" dirty="0" err="1"/>
              <a:t>শ্রদ্ধা</a:t>
            </a:r>
            <a:r>
              <a:rPr lang="en-IN" dirty="0"/>
              <a:t> ও </a:t>
            </a:r>
            <a:r>
              <a:rPr lang="en-IN" dirty="0" err="1"/>
              <a:t>ভালোবাসার</a:t>
            </a:r>
            <a:r>
              <a:rPr lang="en-IN" dirty="0"/>
              <a:t> </a:t>
            </a:r>
            <a:r>
              <a:rPr lang="en-IN" dirty="0" err="1"/>
              <a:t>সাথে</a:t>
            </a:r>
            <a:r>
              <a:rPr lang="en-IN" dirty="0"/>
              <a:t> </a:t>
            </a:r>
            <a:r>
              <a:rPr lang="en-IN" dirty="0" err="1"/>
              <a:t>স্মরণ</a:t>
            </a:r>
            <a:r>
              <a:rPr lang="en-IN" dirty="0"/>
              <a:t> </a:t>
            </a:r>
            <a:r>
              <a:rPr lang="en-IN" dirty="0" err="1"/>
              <a:t>করি</a:t>
            </a:r>
            <a:r>
              <a:rPr lang="en-IN" dirty="0"/>
              <a:t> </a:t>
            </a:r>
            <a:r>
              <a:rPr lang="en-IN" dirty="0" err="1"/>
              <a:t>আমার</a:t>
            </a:r>
            <a:r>
              <a:rPr lang="en-IN" dirty="0"/>
              <a:t> </a:t>
            </a:r>
            <a:r>
              <a:rPr lang="en-IN" dirty="0" err="1"/>
              <a:t>জীবনের</a:t>
            </a:r>
            <a:r>
              <a:rPr lang="en-IN" dirty="0"/>
              <a:t> </a:t>
            </a:r>
            <a:r>
              <a:rPr lang="en-IN" dirty="0" err="1"/>
              <a:t>সর্বশ্রেষ্ঠ</a:t>
            </a:r>
            <a:r>
              <a:rPr lang="en-IN" dirty="0"/>
              <a:t> </a:t>
            </a:r>
            <a:r>
              <a:rPr lang="en-IN" dirty="0" err="1" smtClean="0"/>
              <a:t>আলোকবর্তিকা</a:t>
            </a:r>
            <a:r>
              <a:rPr lang="en-IN" dirty="0" smtClean="0"/>
              <a:t> </a:t>
            </a:r>
            <a:r>
              <a:rPr lang="en-IN" dirty="0" err="1" smtClean="0"/>
              <a:t>সম্মানিত</a:t>
            </a:r>
            <a:r>
              <a:rPr lang="en-IN" dirty="0" smtClean="0"/>
              <a:t> </a:t>
            </a:r>
            <a:r>
              <a:rPr lang="en-IN" dirty="0" err="1"/>
              <a:t>শিক্ষক</a:t>
            </a:r>
            <a:r>
              <a:rPr lang="en-IN" dirty="0"/>
              <a:t> </a:t>
            </a:r>
            <a:r>
              <a:rPr lang="en-IN" dirty="0" err="1"/>
              <a:t>আলহাজ্ব</a:t>
            </a:r>
            <a:r>
              <a:rPr lang="en-IN" dirty="0"/>
              <a:t> </a:t>
            </a:r>
            <a:r>
              <a:rPr lang="en-IN" dirty="0" err="1"/>
              <a:t>খুরশীদুজ্জামান</a:t>
            </a:r>
            <a:r>
              <a:rPr lang="en-IN" dirty="0"/>
              <a:t> </a:t>
            </a:r>
            <a:r>
              <a:rPr lang="en-IN" dirty="0" err="1"/>
              <a:t>আহমেদ</a:t>
            </a:r>
            <a:r>
              <a:rPr lang="en-IN" dirty="0"/>
              <a:t> </a:t>
            </a:r>
            <a:r>
              <a:rPr lang="en-IN" dirty="0" err="1" smtClean="0"/>
              <a:t>মহোদয়কে</a:t>
            </a:r>
            <a:r>
              <a:rPr lang="en-IN" dirty="0"/>
              <a:t>।</a:t>
            </a:r>
            <a:endParaRPr lang="en-IN" dirty="0"/>
          </a:p>
          <a:p>
            <a:r>
              <a:rPr lang="en-IN" dirty="0" err="1"/>
              <a:t>শিক্ষা</a:t>
            </a:r>
            <a:r>
              <a:rPr lang="en-IN" dirty="0"/>
              <a:t> </a:t>
            </a:r>
            <a:r>
              <a:rPr lang="en-IN" dirty="0" err="1"/>
              <a:t>কেবল</a:t>
            </a:r>
            <a:r>
              <a:rPr lang="en-IN" dirty="0"/>
              <a:t> </a:t>
            </a:r>
            <a:r>
              <a:rPr lang="en-IN" dirty="0" err="1"/>
              <a:t>পাঠ্যবইয়ের</a:t>
            </a:r>
            <a:r>
              <a:rPr lang="en-IN" dirty="0"/>
              <a:t> </a:t>
            </a:r>
            <a:r>
              <a:rPr lang="en-IN" dirty="0" err="1"/>
              <a:t>পাতায়</a:t>
            </a:r>
            <a:r>
              <a:rPr lang="en-IN" dirty="0"/>
              <a:t> </a:t>
            </a:r>
            <a:r>
              <a:rPr lang="en-IN" dirty="0" err="1"/>
              <a:t>সীমাবদ্ধ</a:t>
            </a:r>
            <a:r>
              <a:rPr lang="en-IN" dirty="0"/>
              <a:t> </a:t>
            </a:r>
            <a:r>
              <a:rPr lang="en-IN" dirty="0" err="1"/>
              <a:t>কোনো</a:t>
            </a:r>
            <a:r>
              <a:rPr lang="en-IN" dirty="0"/>
              <a:t> </a:t>
            </a:r>
            <a:r>
              <a:rPr lang="en-IN" dirty="0" err="1"/>
              <a:t>বিষয়</a:t>
            </a:r>
            <a:r>
              <a:rPr lang="en-IN" dirty="0"/>
              <a:t> </a:t>
            </a:r>
            <a:r>
              <a:rPr lang="en-IN" dirty="0" err="1" smtClean="0"/>
              <a:t>নয়</a:t>
            </a:r>
            <a:r>
              <a:rPr lang="en-IN" dirty="0"/>
              <a:t> </a:t>
            </a:r>
            <a:r>
              <a:rPr lang="en-IN" dirty="0" smtClean="0"/>
              <a:t>, </a:t>
            </a:r>
            <a:r>
              <a:rPr lang="en-IN" dirty="0" err="1"/>
              <a:t>শিক্ষা</a:t>
            </a:r>
            <a:r>
              <a:rPr lang="en-IN" dirty="0"/>
              <a:t> </a:t>
            </a:r>
            <a:r>
              <a:rPr lang="en-IN" dirty="0" err="1"/>
              <a:t>হলো</a:t>
            </a:r>
            <a:r>
              <a:rPr lang="en-IN" dirty="0"/>
              <a:t> </a:t>
            </a:r>
            <a:r>
              <a:rPr lang="en-IN" dirty="0" err="1"/>
              <a:t>মানুষের</a:t>
            </a:r>
            <a:r>
              <a:rPr lang="en-IN" dirty="0"/>
              <a:t> </a:t>
            </a:r>
            <a:r>
              <a:rPr lang="en-IN" dirty="0" err="1"/>
              <a:t>ভেতরের</a:t>
            </a:r>
            <a:r>
              <a:rPr lang="en-IN" dirty="0"/>
              <a:t> </a:t>
            </a:r>
            <a:r>
              <a:rPr lang="en-IN" dirty="0" err="1"/>
              <a:t>সুপ্ত</a:t>
            </a:r>
            <a:r>
              <a:rPr lang="en-IN" dirty="0"/>
              <a:t> </a:t>
            </a:r>
            <a:r>
              <a:rPr lang="en-IN" dirty="0" err="1"/>
              <a:t>সম্ভাবনাকে</a:t>
            </a:r>
            <a:r>
              <a:rPr lang="en-IN" dirty="0"/>
              <a:t> </a:t>
            </a:r>
            <a:r>
              <a:rPr lang="en-IN" dirty="0" err="1"/>
              <a:t>জাগিয়ে</a:t>
            </a:r>
            <a:r>
              <a:rPr lang="en-IN" dirty="0"/>
              <a:t> </a:t>
            </a:r>
            <a:r>
              <a:rPr lang="en-IN" dirty="0" err="1"/>
              <a:t>তোলার</a:t>
            </a:r>
            <a:r>
              <a:rPr lang="en-IN" dirty="0"/>
              <a:t> </a:t>
            </a:r>
            <a:r>
              <a:rPr lang="en-IN" dirty="0" err="1"/>
              <a:t>এবং</a:t>
            </a:r>
            <a:r>
              <a:rPr lang="en-IN" dirty="0"/>
              <a:t> </a:t>
            </a:r>
            <a:r>
              <a:rPr lang="en-IN" dirty="0" err="1"/>
              <a:t>নৈতিকতার</a:t>
            </a:r>
            <a:r>
              <a:rPr lang="en-IN" dirty="0"/>
              <a:t> </a:t>
            </a:r>
            <a:r>
              <a:rPr lang="en-IN" dirty="0" err="1"/>
              <a:t>ভিত্তি</a:t>
            </a:r>
            <a:r>
              <a:rPr lang="en-IN" dirty="0"/>
              <a:t> </a:t>
            </a:r>
            <a:r>
              <a:rPr lang="en-IN" dirty="0" err="1"/>
              <a:t>তৈরি</a:t>
            </a:r>
            <a:r>
              <a:rPr lang="en-IN" dirty="0"/>
              <a:t> </a:t>
            </a:r>
            <a:r>
              <a:rPr lang="en-IN" dirty="0" err="1"/>
              <a:t>করার</a:t>
            </a:r>
            <a:r>
              <a:rPr lang="en-IN" dirty="0"/>
              <a:t> </a:t>
            </a:r>
            <a:r>
              <a:rPr lang="en-IN" dirty="0" err="1"/>
              <a:t>নাম</a:t>
            </a:r>
            <a:r>
              <a:rPr lang="en-IN" dirty="0"/>
              <a:t>। </a:t>
            </a:r>
            <a:r>
              <a:rPr lang="en-IN" dirty="0" err="1"/>
              <a:t>এই</a:t>
            </a:r>
            <a:r>
              <a:rPr lang="en-IN" dirty="0"/>
              <a:t> </a:t>
            </a:r>
            <a:r>
              <a:rPr lang="en-IN" dirty="0" err="1"/>
              <a:t>সত্যটি</a:t>
            </a:r>
            <a:r>
              <a:rPr lang="en-IN" dirty="0"/>
              <a:t> </a:t>
            </a:r>
            <a:r>
              <a:rPr lang="en-IN" dirty="0" err="1"/>
              <a:t>যিনি</a:t>
            </a:r>
            <a:r>
              <a:rPr lang="en-IN" dirty="0"/>
              <a:t> </a:t>
            </a:r>
            <a:r>
              <a:rPr lang="en-IN" dirty="0" err="1"/>
              <a:t>তাঁর</a:t>
            </a:r>
            <a:r>
              <a:rPr lang="en-IN" dirty="0"/>
              <a:t> </a:t>
            </a:r>
            <a:r>
              <a:rPr lang="en-IN" dirty="0" err="1"/>
              <a:t>জীবন</a:t>
            </a:r>
            <a:r>
              <a:rPr lang="en-IN" dirty="0"/>
              <a:t> ও </a:t>
            </a:r>
            <a:r>
              <a:rPr lang="en-IN" dirty="0" err="1"/>
              <a:t>কর্ম</a:t>
            </a:r>
            <a:r>
              <a:rPr lang="en-IN" dirty="0"/>
              <a:t> </a:t>
            </a:r>
            <a:r>
              <a:rPr lang="en-IN" dirty="0" err="1"/>
              <a:t>দিয়ে</a:t>
            </a:r>
            <a:r>
              <a:rPr lang="en-IN" dirty="0"/>
              <a:t> </a:t>
            </a:r>
            <a:r>
              <a:rPr lang="en-IN" dirty="0" err="1"/>
              <a:t>আমার</a:t>
            </a:r>
            <a:r>
              <a:rPr lang="en-IN" dirty="0"/>
              <a:t> </a:t>
            </a:r>
            <a:r>
              <a:rPr lang="en-IN" dirty="0" err="1"/>
              <a:t>সামনে</a:t>
            </a:r>
            <a:r>
              <a:rPr lang="en-IN" dirty="0"/>
              <a:t> </a:t>
            </a:r>
            <a:r>
              <a:rPr lang="en-IN" dirty="0" err="1"/>
              <a:t>তুলে</a:t>
            </a:r>
            <a:r>
              <a:rPr lang="en-IN" dirty="0"/>
              <a:t> </a:t>
            </a:r>
            <a:r>
              <a:rPr lang="en-IN" dirty="0" err="1"/>
              <a:t>ধরেছেন</a:t>
            </a:r>
            <a:r>
              <a:rPr lang="en-IN" dirty="0"/>
              <a:t>, </a:t>
            </a:r>
            <a:r>
              <a:rPr lang="en-IN" dirty="0" err="1"/>
              <a:t>তিনি</a:t>
            </a:r>
            <a:r>
              <a:rPr lang="en-IN" dirty="0"/>
              <a:t> </a:t>
            </a:r>
            <a:r>
              <a:rPr lang="en-IN" dirty="0" err="1"/>
              <a:t>আলহাজ্ব</a:t>
            </a:r>
            <a:r>
              <a:rPr lang="en-IN" dirty="0"/>
              <a:t> </a:t>
            </a:r>
            <a:r>
              <a:rPr lang="en-IN" dirty="0" err="1"/>
              <a:t>খুরশীদুজ্জামান</a:t>
            </a:r>
            <a:r>
              <a:rPr lang="en-IN" dirty="0"/>
              <a:t> </a:t>
            </a:r>
            <a:r>
              <a:rPr lang="en-IN" dirty="0" err="1"/>
              <a:t>আহমেদ</a:t>
            </a:r>
            <a:r>
              <a:rPr lang="en-IN" dirty="0"/>
              <a:t>। </a:t>
            </a:r>
            <a:r>
              <a:rPr lang="en-IN" dirty="0" err="1"/>
              <a:t>তিনি</a:t>
            </a:r>
            <a:r>
              <a:rPr lang="en-IN" dirty="0"/>
              <a:t> </a:t>
            </a:r>
            <a:r>
              <a:rPr lang="en-IN" dirty="0" err="1"/>
              <a:t>কেবল</a:t>
            </a:r>
            <a:r>
              <a:rPr lang="en-IN" dirty="0"/>
              <a:t> </a:t>
            </a:r>
            <a:r>
              <a:rPr lang="en-IN" dirty="0" err="1"/>
              <a:t>শ্রেণী</a:t>
            </a:r>
            <a:r>
              <a:rPr lang="en-IN" dirty="0"/>
              <a:t> </a:t>
            </a:r>
            <a:r>
              <a:rPr lang="en-IN" dirty="0" err="1"/>
              <a:t>কক্ষে</a:t>
            </a:r>
            <a:r>
              <a:rPr lang="en-IN" dirty="0"/>
              <a:t> </a:t>
            </a:r>
            <a:r>
              <a:rPr lang="en-IN" dirty="0" err="1"/>
              <a:t>পাঠদানকারী</a:t>
            </a:r>
            <a:r>
              <a:rPr lang="en-IN" dirty="0"/>
              <a:t> </a:t>
            </a:r>
            <a:r>
              <a:rPr lang="en-IN" dirty="0" err="1"/>
              <a:t>একজন</a:t>
            </a:r>
            <a:r>
              <a:rPr lang="en-IN" dirty="0"/>
              <a:t> </a:t>
            </a:r>
            <a:r>
              <a:rPr lang="en-IN" dirty="0" err="1"/>
              <a:t>শিক্ষক</a:t>
            </a:r>
            <a:r>
              <a:rPr lang="en-IN" dirty="0"/>
              <a:t> </a:t>
            </a:r>
            <a:r>
              <a:rPr lang="en-IN" dirty="0" err="1"/>
              <a:t>নন</a:t>
            </a:r>
            <a:r>
              <a:rPr lang="en-IN" dirty="0"/>
              <a:t>, </a:t>
            </a:r>
            <a:r>
              <a:rPr lang="en-IN" dirty="0" err="1"/>
              <a:t>বরং</a:t>
            </a:r>
            <a:r>
              <a:rPr lang="en-IN" dirty="0"/>
              <a:t> </a:t>
            </a:r>
            <a:r>
              <a:rPr lang="en-IN" dirty="0" err="1"/>
              <a:t>জীবনের</a:t>
            </a:r>
            <a:r>
              <a:rPr lang="en-IN" dirty="0"/>
              <a:t> </a:t>
            </a:r>
            <a:r>
              <a:rPr lang="en-IN" dirty="0" err="1"/>
              <a:t>প্রতিটি</a:t>
            </a:r>
            <a:r>
              <a:rPr lang="en-IN" dirty="0"/>
              <a:t> </a:t>
            </a:r>
            <a:r>
              <a:rPr lang="en-IN" dirty="0" err="1"/>
              <a:t>পদক্ষেপে</a:t>
            </a:r>
            <a:r>
              <a:rPr lang="en-IN" dirty="0"/>
              <a:t> </a:t>
            </a:r>
            <a:r>
              <a:rPr lang="en-IN" dirty="0" err="1"/>
              <a:t>সঠিক</a:t>
            </a:r>
            <a:r>
              <a:rPr lang="en-IN" dirty="0"/>
              <a:t> </a:t>
            </a:r>
            <a:r>
              <a:rPr lang="en-IN" dirty="0" err="1"/>
              <a:t>পথ</a:t>
            </a:r>
            <a:r>
              <a:rPr lang="en-IN" dirty="0"/>
              <a:t> </a:t>
            </a:r>
            <a:r>
              <a:rPr lang="en-IN" dirty="0" err="1"/>
              <a:t>দেখানো</a:t>
            </a:r>
            <a:r>
              <a:rPr lang="en-IN" dirty="0"/>
              <a:t> </a:t>
            </a:r>
            <a:r>
              <a:rPr lang="en-IN" dirty="0" err="1"/>
              <a:t>এক</a:t>
            </a:r>
            <a:r>
              <a:rPr lang="en-IN" dirty="0"/>
              <a:t> </a:t>
            </a:r>
            <a:r>
              <a:rPr lang="en-IN" dirty="0" err="1"/>
              <a:t>অতন্দ্র</a:t>
            </a:r>
            <a:r>
              <a:rPr lang="en-IN" dirty="0"/>
              <a:t> </a:t>
            </a:r>
            <a:r>
              <a:rPr lang="en-IN" dirty="0" err="1"/>
              <a:t>প্রদীপ</a:t>
            </a:r>
            <a:r>
              <a:rPr lang="en-IN" dirty="0"/>
              <a:t>।</a:t>
            </a:r>
          </a:p>
          <a:p>
            <a:endParaRPr lang="en-IN"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8954"/>
            <a:ext cx="2037806" cy="181912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4153" y="-5277"/>
            <a:ext cx="2269504" cy="2121460"/>
          </a:xfrm>
          <a:prstGeom prst="rect">
            <a:avLst/>
          </a:prstGeom>
        </p:spPr>
      </p:pic>
    </p:spTree>
    <p:extLst>
      <p:ext uri="{BB962C8B-B14F-4D97-AF65-F5344CB8AC3E}">
        <p14:creationId xmlns:p14="http://schemas.microsoft.com/office/powerpoint/2010/main" val="3758520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circle(in)">
                                      <p:cBhvr>
                                        <p:cTn id="20" dur="2000"/>
                                        <p:tgtEl>
                                          <p:spTgt spid="3">
                                            <p:txEl>
                                              <p:pRg st="0" end="0"/>
                                            </p:txEl>
                                          </p:spTgt>
                                        </p:tgtEl>
                                      </p:cBhvr>
                                    </p:animEffect>
                                  </p:childTnLst>
                                </p:cTn>
                              </p:par>
                              <p:par>
                                <p:cTn id="21" presetID="6" presetClass="entr" presetSubtype="16"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circle(in)">
                                      <p:cBhvr>
                                        <p:cTn id="23"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err="1"/>
              <a:t>তাঁর</a:t>
            </a:r>
            <a:r>
              <a:rPr lang="en-IN" dirty="0"/>
              <a:t> </a:t>
            </a:r>
            <a:r>
              <a:rPr lang="en-IN" dirty="0" err="1"/>
              <a:t>পাঠদানের</a:t>
            </a:r>
            <a:r>
              <a:rPr lang="en-IN" dirty="0"/>
              <a:t> </a:t>
            </a:r>
            <a:r>
              <a:rPr lang="en-IN" dirty="0" err="1"/>
              <a:t>শৈলী</a:t>
            </a:r>
            <a:r>
              <a:rPr lang="en-IN" dirty="0"/>
              <a:t> </a:t>
            </a:r>
            <a:r>
              <a:rPr lang="en-IN" dirty="0" err="1"/>
              <a:t>ছিল</a:t>
            </a:r>
            <a:r>
              <a:rPr lang="en-IN" dirty="0"/>
              <a:t> </a:t>
            </a:r>
            <a:r>
              <a:rPr lang="en-IN" dirty="0" err="1"/>
              <a:t>অনন্য</a:t>
            </a:r>
            <a:r>
              <a:rPr lang="en-IN" dirty="0"/>
              <a:t>। </a:t>
            </a:r>
            <a:r>
              <a:rPr lang="en-IN" dirty="0" err="1"/>
              <a:t>অতি</a:t>
            </a:r>
            <a:r>
              <a:rPr lang="en-IN" dirty="0"/>
              <a:t> </a:t>
            </a:r>
            <a:r>
              <a:rPr lang="en-IN" dirty="0" err="1"/>
              <a:t>কঠিন</a:t>
            </a:r>
            <a:r>
              <a:rPr lang="en-IN" dirty="0"/>
              <a:t> </a:t>
            </a:r>
            <a:r>
              <a:rPr lang="en-IN" dirty="0" err="1"/>
              <a:t>বিষয়গুলোকেও</a:t>
            </a:r>
            <a:r>
              <a:rPr lang="en-IN" dirty="0"/>
              <a:t> </a:t>
            </a:r>
            <a:r>
              <a:rPr lang="en-IN" dirty="0" err="1"/>
              <a:t>তিনি</a:t>
            </a:r>
            <a:r>
              <a:rPr lang="en-IN" dirty="0"/>
              <a:t> </a:t>
            </a:r>
            <a:r>
              <a:rPr lang="en-IN" dirty="0" err="1"/>
              <a:t>পরম</a:t>
            </a:r>
            <a:r>
              <a:rPr lang="en-IN" dirty="0"/>
              <a:t> </a:t>
            </a:r>
            <a:r>
              <a:rPr lang="en-IN" dirty="0" err="1"/>
              <a:t>মমতায়</a:t>
            </a:r>
            <a:r>
              <a:rPr lang="en-IN" dirty="0"/>
              <a:t> ও </a:t>
            </a:r>
            <a:r>
              <a:rPr lang="en-IN" dirty="0" err="1"/>
              <a:t>সহজ</a:t>
            </a:r>
            <a:r>
              <a:rPr lang="en-IN" dirty="0"/>
              <a:t> </a:t>
            </a:r>
            <a:r>
              <a:rPr lang="en-IN" dirty="0" err="1"/>
              <a:t>ভাষায়</a:t>
            </a:r>
            <a:r>
              <a:rPr lang="en-IN" dirty="0"/>
              <a:t> </a:t>
            </a:r>
            <a:r>
              <a:rPr lang="en-IN" dirty="0" err="1"/>
              <a:t>বুঝিয়ে</a:t>
            </a:r>
            <a:r>
              <a:rPr lang="en-IN" dirty="0"/>
              <a:t> </a:t>
            </a:r>
            <a:r>
              <a:rPr lang="en-IN" dirty="0" err="1"/>
              <a:t>দিতেন</a:t>
            </a:r>
            <a:r>
              <a:rPr lang="en-IN" dirty="0"/>
              <a:t>। </a:t>
            </a:r>
            <a:r>
              <a:rPr lang="en-IN" dirty="0" err="1"/>
              <a:t>কিন্তু</a:t>
            </a:r>
            <a:r>
              <a:rPr lang="en-IN" dirty="0"/>
              <a:t> </a:t>
            </a:r>
            <a:r>
              <a:rPr lang="en-IN" dirty="0" err="1"/>
              <a:t>তাঁর</a:t>
            </a:r>
            <a:r>
              <a:rPr lang="en-IN" dirty="0"/>
              <a:t> </a:t>
            </a:r>
            <a:r>
              <a:rPr lang="en-IN" dirty="0" err="1"/>
              <a:t>সবচেয়ে</a:t>
            </a:r>
            <a:r>
              <a:rPr lang="en-IN" dirty="0"/>
              <a:t> </a:t>
            </a:r>
            <a:r>
              <a:rPr lang="en-IN" dirty="0" err="1"/>
              <a:t>বড়</a:t>
            </a:r>
            <a:r>
              <a:rPr lang="en-IN" dirty="0"/>
              <a:t> </a:t>
            </a:r>
            <a:r>
              <a:rPr lang="en-IN" dirty="0" err="1"/>
              <a:t>গুণ</a:t>
            </a:r>
            <a:r>
              <a:rPr lang="en-IN" dirty="0"/>
              <a:t> </a:t>
            </a:r>
            <a:r>
              <a:rPr lang="en-IN" dirty="0" err="1"/>
              <a:t>ছিল</a:t>
            </a:r>
            <a:r>
              <a:rPr lang="en-IN" dirty="0"/>
              <a:t> </a:t>
            </a:r>
            <a:r>
              <a:rPr lang="en-IN" dirty="0" err="1"/>
              <a:t>তাঁর</a:t>
            </a:r>
            <a:r>
              <a:rPr lang="en-IN" dirty="0"/>
              <a:t> </a:t>
            </a:r>
            <a:r>
              <a:rPr lang="en-IN" dirty="0" err="1"/>
              <a:t>হৃদয়ের</a:t>
            </a:r>
            <a:r>
              <a:rPr lang="en-IN" dirty="0"/>
              <a:t> </a:t>
            </a:r>
            <a:r>
              <a:rPr lang="en-IN" dirty="0" err="1"/>
              <a:t>উদারতা</a:t>
            </a:r>
            <a:r>
              <a:rPr lang="en-IN" dirty="0"/>
              <a:t>। </a:t>
            </a:r>
            <a:r>
              <a:rPr lang="en-IN" dirty="0" err="1"/>
              <a:t>একজন</a:t>
            </a:r>
            <a:r>
              <a:rPr lang="en-IN" dirty="0"/>
              <a:t> </a:t>
            </a:r>
            <a:r>
              <a:rPr lang="en-IN" dirty="0" err="1"/>
              <a:t>আদর্শ</a:t>
            </a:r>
            <a:r>
              <a:rPr lang="en-IN" dirty="0"/>
              <a:t> </a:t>
            </a:r>
            <a:r>
              <a:rPr lang="en-IN" dirty="0" err="1"/>
              <a:t>অভিভাবকের</a:t>
            </a:r>
            <a:r>
              <a:rPr lang="en-IN" dirty="0"/>
              <a:t> </a:t>
            </a:r>
            <a:r>
              <a:rPr lang="en-IN" dirty="0" err="1"/>
              <a:t>মতো</a:t>
            </a:r>
            <a:r>
              <a:rPr lang="en-IN" dirty="0"/>
              <a:t> </a:t>
            </a:r>
            <a:r>
              <a:rPr lang="en-IN" dirty="0" err="1"/>
              <a:t>তিনি</a:t>
            </a:r>
            <a:r>
              <a:rPr lang="en-IN" dirty="0"/>
              <a:t> </a:t>
            </a:r>
            <a:r>
              <a:rPr lang="en-IN" dirty="0" err="1"/>
              <a:t>আমাদের</a:t>
            </a:r>
            <a:r>
              <a:rPr lang="en-IN" dirty="0"/>
              <a:t> </a:t>
            </a:r>
            <a:r>
              <a:rPr lang="en-IN" dirty="0" err="1"/>
              <a:t>ভুলগুলো</a:t>
            </a:r>
            <a:r>
              <a:rPr lang="en-IN" dirty="0"/>
              <a:t> </a:t>
            </a:r>
            <a:r>
              <a:rPr lang="en-IN" dirty="0" err="1"/>
              <a:t>শুধরে</a:t>
            </a:r>
            <a:r>
              <a:rPr lang="en-IN" dirty="0"/>
              <a:t> </a:t>
            </a:r>
            <a:r>
              <a:rPr lang="en-IN" dirty="0" err="1"/>
              <a:t>দিয়েছেন</a:t>
            </a:r>
            <a:r>
              <a:rPr lang="en-IN" dirty="0"/>
              <a:t>, </a:t>
            </a:r>
            <a:r>
              <a:rPr lang="en-IN" dirty="0" err="1"/>
              <a:t>কখনো</a:t>
            </a:r>
            <a:r>
              <a:rPr lang="en-IN" dirty="0"/>
              <a:t> </a:t>
            </a:r>
            <a:r>
              <a:rPr lang="en-IN" dirty="0" err="1"/>
              <a:t>স্নেহ</a:t>
            </a:r>
            <a:r>
              <a:rPr lang="en-IN" dirty="0"/>
              <a:t> </a:t>
            </a:r>
            <a:r>
              <a:rPr lang="en-IN" dirty="0" err="1"/>
              <a:t>দিয়ে</a:t>
            </a:r>
            <a:r>
              <a:rPr lang="en-IN" dirty="0"/>
              <a:t>, </a:t>
            </a:r>
            <a:r>
              <a:rPr lang="en-IN" dirty="0" err="1"/>
              <a:t>কখনো</a:t>
            </a:r>
            <a:r>
              <a:rPr lang="en-IN" dirty="0"/>
              <a:t> </a:t>
            </a:r>
            <a:r>
              <a:rPr lang="en-IN" dirty="0" err="1"/>
              <a:t>সুচিন্তিত</a:t>
            </a:r>
            <a:r>
              <a:rPr lang="en-IN" dirty="0"/>
              <a:t> </a:t>
            </a:r>
            <a:r>
              <a:rPr lang="en-IN" dirty="0" err="1"/>
              <a:t>দিকনির্দেশনা</a:t>
            </a:r>
            <a:r>
              <a:rPr lang="en-IN" dirty="0"/>
              <a:t> </a:t>
            </a:r>
            <a:r>
              <a:rPr lang="en-IN" dirty="0" err="1"/>
              <a:t>দিয়ে</a:t>
            </a:r>
            <a:r>
              <a:rPr lang="en-IN" dirty="0"/>
              <a:t>। </a:t>
            </a:r>
            <a:r>
              <a:rPr lang="en-IN" dirty="0" err="1"/>
              <a:t>নীতি</a:t>
            </a:r>
            <a:r>
              <a:rPr lang="en-IN" dirty="0"/>
              <a:t>, </a:t>
            </a:r>
            <a:r>
              <a:rPr lang="en-IN" dirty="0" err="1"/>
              <a:t>সততা</a:t>
            </a:r>
            <a:r>
              <a:rPr lang="en-IN" dirty="0"/>
              <a:t>, ও </a:t>
            </a:r>
            <a:r>
              <a:rPr lang="en-IN" dirty="0" err="1"/>
              <a:t>নিষ্ঠার</a:t>
            </a:r>
            <a:r>
              <a:rPr lang="en-IN" dirty="0"/>
              <a:t> </a:t>
            </a:r>
            <a:r>
              <a:rPr lang="en-IN" dirty="0" err="1"/>
              <a:t>যে</a:t>
            </a:r>
            <a:r>
              <a:rPr lang="en-IN" dirty="0"/>
              <a:t> </a:t>
            </a:r>
            <a:r>
              <a:rPr lang="en-IN" dirty="0" err="1"/>
              <a:t>শিক্ষা</a:t>
            </a:r>
            <a:r>
              <a:rPr lang="en-IN" dirty="0"/>
              <a:t> </a:t>
            </a:r>
            <a:r>
              <a:rPr lang="en-IN" dirty="0" err="1"/>
              <a:t>তিনি</a:t>
            </a:r>
            <a:r>
              <a:rPr lang="en-IN" dirty="0"/>
              <a:t> </a:t>
            </a:r>
            <a:r>
              <a:rPr lang="en-IN" dirty="0" err="1"/>
              <a:t>আমাদের</a:t>
            </a:r>
            <a:r>
              <a:rPr lang="en-IN" dirty="0"/>
              <a:t> </a:t>
            </a:r>
            <a:r>
              <a:rPr lang="en-IN" dirty="0" err="1"/>
              <a:t>মনে</a:t>
            </a:r>
            <a:r>
              <a:rPr lang="en-IN" dirty="0"/>
              <a:t> </a:t>
            </a:r>
            <a:r>
              <a:rPr lang="en-IN" dirty="0" err="1"/>
              <a:t>বুনে</a:t>
            </a:r>
            <a:r>
              <a:rPr lang="en-IN" dirty="0"/>
              <a:t> </a:t>
            </a:r>
            <a:r>
              <a:rPr lang="en-IN" dirty="0" err="1"/>
              <a:t>দিয়েছেন</a:t>
            </a:r>
            <a:r>
              <a:rPr lang="en-IN" dirty="0"/>
              <a:t>, </a:t>
            </a:r>
            <a:r>
              <a:rPr lang="en-IN" dirty="0" err="1"/>
              <a:t>তা</a:t>
            </a:r>
            <a:r>
              <a:rPr lang="en-IN" dirty="0"/>
              <a:t> </a:t>
            </a:r>
            <a:r>
              <a:rPr lang="en-IN" dirty="0" err="1"/>
              <a:t>আজ</a:t>
            </a:r>
            <a:r>
              <a:rPr lang="en-IN" dirty="0"/>
              <a:t> </a:t>
            </a:r>
            <a:r>
              <a:rPr lang="en-IN" dirty="0" err="1"/>
              <a:t>জীবনের</a:t>
            </a:r>
            <a:r>
              <a:rPr lang="en-IN" dirty="0"/>
              <a:t> </a:t>
            </a:r>
            <a:r>
              <a:rPr lang="en-IN" dirty="0" err="1"/>
              <a:t>প্রতিটি</a:t>
            </a:r>
            <a:r>
              <a:rPr lang="en-IN" dirty="0"/>
              <a:t> </a:t>
            </a:r>
            <a:r>
              <a:rPr lang="en-IN" dirty="0" err="1"/>
              <a:t>বাঁকে</a:t>
            </a:r>
            <a:r>
              <a:rPr lang="en-IN" dirty="0"/>
              <a:t> </a:t>
            </a:r>
            <a:r>
              <a:rPr lang="en-IN" dirty="0" err="1"/>
              <a:t>আমাদের</a:t>
            </a:r>
            <a:r>
              <a:rPr lang="en-IN" dirty="0"/>
              <a:t> </a:t>
            </a:r>
            <a:r>
              <a:rPr lang="en-IN" dirty="0" err="1"/>
              <a:t>সঠিক</a:t>
            </a:r>
            <a:r>
              <a:rPr lang="en-IN" dirty="0"/>
              <a:t> </a:t>
            </a:r>
            <a:r>
              <a:rPr lang="en-IN" dirty="0" err="1"/>
              <a:t>পথ</a:t>
            </a:r>
            <a:r>
              <a:rPr lang="en-IN" dirty="0"/>
              <a:t> </a:t>
            </a:r>
            <a:r>
              <a:rPr lang="en-IN" dirty="0" err="1"/>
              <a:t>বেছে</a:t>
            </a:r>
            <a:r>
              <a:rPr lang="en-IN" dirty="0"/>
              <a:t> </a:t>
            </a:r>
            <a:r>
              <a:rPr lang="en-IN" dirty="0" err="1"/>
              <a:t>নিতে</a:t>
            </a:r>
            <a:r>
              <a:rPr lang="en-IN" dirty="0"/>
              <a:t> </a:t>
            </a:r>
            <a:r>
              <a:rPr lang="en-IN" dirty="0" err="1"/>
              <a:t>সাহায্য</a:t>
            </a:r>
            <a:r>
              <a:rPr lang="en-IN" dirty="0"/>
              <a:t> </a:t>
            </a:r>
            <a:r>
              <a:rPr lang="en-IN" dirty="0" err="1"/>
              <a:t>করে</a:t>
            </a:r>
            <a:r>
              <a:rPr lang="en-IN" dirty="0"/>
              <a:t>।</a:t>
            </a:r>
          </a:p>
          <a:p>
            <a:endParaRPr lang="en-IN"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8954"/>
            <a:ext cx="2037806" cy="181912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4153" y="-5277"/>
            <a:ext cx="2269504" cy="2121460"/>
          </a:xfrm>
          <a:prstGeom prst="rect">
            <a:avLst/>
          </a:prstGeom>
        </p:spPr>
      </p:pic>
    </p:spTree>
    <p:extLst>
      <p:ext uri="{BB962C8B-B14F-4D97-AF65-F5344CB8AC3E}">
        <p14:creationId xmlns:p14="http://schemas.microsoft.com/office/powerpoint/2010/main" val="3756166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down)">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a:t>'</a:t>
            </a:r>
            <a:r>
              <a:rPr lang="en-IN" dirty="0" err="1"/>
              <a:t>আলোকবর্তিকা</a:t>
            </a:r>
            <a:r>
              <a:rPr lang="en-IN" dirty="0"/>
              <a:t>' </a:t>
            </a:r>
            <a:r>
              <a:rPr lang="en-IN" dirty="0" err="1"/>
              <a:t>শব্দটির</a:t>
            </a:r>
            <a:r>
              <a:rPr lang="en-IN" dirty="0"/>
              <a:t> </a:t>
            </a:r>
            <a:r>
              <a:rPr lang="en-IN" dirty="0" err="1"/>
              <a:t>প্রকৃত</a:t>
            </a:r>
            <a:r>
              <a:rPr lang="en-IN" dirty="0"/>
              <a:t> </a:t>
            </a:r>
            <a:r>
              <a:rPr lang="en-IN" dirty="0" err="1"/>
              <a:t>সার্থকতা</a:t>
            </a:r>
            <a:r>
              <a:rPr lang="en-IN" dirty="0"/>
              <a:t> </a:t>
            </a:r>
            <a:r>
              <a:rPr lang="en-IN" dirty="0" err="1"/>
              <a:t>আমি</a:t>
            </a:r>
            <a:r>
              <a:rPr lang="en-IN" dirty="0"/>
              <a:t> </a:t>
            </a:r>
            <a:r>
              <a:rPr lang="en-IN" dirty="0" err="1"/>
              <a:t>তাঁর</a:t>
            </a:r>
            <a:r>
              <a:rPr lang="en-IN" dirty="0"/>
              <a:t> </a:t>
            </a:r>
            <a:r>
              <a:rPr lang="en-IN" dirty="0" err="1"/>
              <a:t>ভেতরেই</a:t>
            </a:r>
            <a:r>
              <a:rPr lang="en-IN" dirty="0"/>
              <a:t> </a:t>
            </a:r>
            <a:r>
              <a:rPr lang="en-IN" dirty="0" err="1"/>
              <a:t>দেখেছি</a:t>
            </a:r>
            <a:r>
              <a:rPr lang="en-IN" dirty="0"/>
              <a:t>। </a:t>
            </a:r>
            <a:r>
              <a:rPr lang="en-IN" dirty="0" err="1"/>
              <a:t>অন্ধকারের</a:t>
            </a:r>
            <a:r>
              <a:rPr lang="en-IN" dirty="0"/>
              <a:t> </a:t>
            </a:r>
            <a:r>
              <a:rPr lang="en-IN" dirty="0" err="1"/>
              <a:t>মাঝে</a:t>
            </a:r>
            <a:r>
              <a:rPr lang="en-IN" dirty="0"/>
              <a:t> </a:t>
            </a:r>
            <a:r>
              <a:rPr lang="en-IN" dirty="0" err="1"/>
              <a:t>পথ</a:t>
            </a:r>
            <a:r>
              <a:rPr lang="en-IN" dirty="0"/>
              <a:t> </a:t>
            </a:r>
            <a:r>
              <a:rPr lang="en-IN" dirty="0" err="1"/>
              <a:t>হারাতে</a:t>
            </a:r>
            <a:r>
              <a:rPr lang="en-IN" dirty="0"/>
              <a:t> </a:t>
            </a:r>
            <a:r>
              <a:rPr lang="en-IN" dirty="0" err="1"/>
              <a:t>বসলে</a:t>
            </a:r>
            <a:r>
              <a:rPr lang="en-IN" dirty="0"/>
              <a:t> </a:t>
            </a:r>
            <a:r>
              <a:rPr lang="en-IN" dirty="0" err="1"/>
              <a:t>যিনি</a:t>
            </a:r>
            <a:r>
              <a:rPr lang="en-IN" dirty="0"/>
              <a:t> </a:t>
            </a:r>
            <a:r>
              <a:rPr lang="en-IN" dirty="0" err="1"/>
              <a:t>স্নেহের</a:t>
            </a:r>
            <a:r>
              <a:rPr lang="en-IN" dirty="0"/>
              <a:t> </a:t>
            </a:r>
            <a:r>
              <a:rPr lang="en-IN" dirty="0" err="1"/>
              <a:t>আলো</a:t>
            </a:r>
            <a:r>
              <a:rPr lang="en-IN" dirty="0"/>
              <a:t> </a:t>
            </a:r>
            <a:r>
              <a:rPr lang="en-IN" dirty="0" err="1"/>
              <a:t>জ্বেলে</a:t>
            </a:r>
            <a:r>
              <a:rPr lang="en-IN" dirty="0"/>
              <a:t> </a:t>
            </a:r>
            <a:r>
              <a:rPr lang="en-IN" dirty="0" err="1"/>
              <a:t>সঠিক</a:t>
            </a:r>
            <a:r>
              <a:rPr lang="en-IN" dirty="0"/>
              <a:t> </a:t>
            </a:r>
            <a:r>
              <a:rPr lang="en-IN" dirty="0" err="1"/>
              <a:t>গন্তব্যের</a:t>
            </a:r>
            <a:r>
              <a:rPr lang="en-IN" dirty="0"/>
              <a:t> </a:t>
            </a:r>
            <a:r>
              <a:rPr lang="en-IN" dirty="0" err="1"/>
              <a:t>দিশা</a:t>
            </a:r>
            <a:r>
              <a:rPr lang="en-IN" dirty="0"/>
              <a:t> </a:t>
            </a:r>
            <a:r>
              <a:rPr lang="en-IN" dirty="0" err="1"/>
              <a:t>দেন</a:t>
            </a:r>
            <a:r>
              <a:rPr lang="en-IN" dirty="0"/>
              <a:t>, </a:t>
            </a:r>
            <a:r>
              <a:rPr lang="en-IN" dirty="0" err="1"/>
              <a:t>তিনিই</a:t>
            </a:r>
            <a:r>
              <a:rPr lang="en-IN" dirty="0"/>
              <a:t> </a:t>
            </a:r>
            <a:r>
              <a:rPr lang="en-IN" dirty="0" err="1"/>
              <a:t>তো</a:t>
            </a:r>
            <a:r>
              <a:rPr lang="en-IN" dirty="0"/>
              <a:t> </a:t>
            </a:r>
            <a:r>
              <a:rPr lang="en-IN" dirty="0" err="1"/>
              <a:t>সত্যিকারের</a:t>
            </a:r>
            <a:r>
              <a:rPr lang="en-IN" dirty="0"/>
              <a:t> </a:t>
            </a:r>
            <a:r>
              <a:rPr lang="en-IN" dirty="0" err="1"/>
              <a:t>শিক্ষক</a:t>
            </a:r>
            <a:r>
              <a:rPr lang="en-IN" dirty="0"/>
              <a:t>। </a:t>
            </a:r>
            <a:r>
              <a:rPr lang="en-IN" dirty="0" err="1"/>
              <a:t>আলহাজ্ব</a:t>
            </a:r>
            <a:r>
              <a:rPr lang="en-IN" dirty="0"/>
              <a:t> </a:t>
            </a:r>
            <a:r>
              <a:rPr lang="en-IN" dirty="0" err="1"/>
              <a:t>খুরশীদুজ্জামান</a:t>
            </a:r>
            <a:r>
              <a:rPr lang="en-IN" dirty="0"/>
              <a:t> </a:t>
            </a:r>
            <a:r>
              <a:rPr lang="en-IN" dirty="0" err="1"/>
              <a:t>আহমেদ</a:t>
            </a:r>
            <a:r>
              <a:rPr lang="en-IN" dirty="0"/>
              <a:t> </a:t>
            </a:r>
            <a:r>
              <a:rPr lang="en-IN" dirty="0" err="1"/>
              <a:t>স্যারের</a:t>
            </a:r>
            <a:r>
              <a:rPr lang="en-IN" dirty="0"/>
              <a:t> </a:t>
            </a:r>
            <a:r>
              <a:rPr lang="en-IN" dirty="0" err="1"/>
              <a:t>নীতি-আদর্শ</a:t>
            </a:r>
            <a:r>
              <a:rPr lang="en-IN" dirty="0"/>
              <a:t> ও </a:t>
            </a:r>
            <a:r>
              <a:rPr lang="en-IN" dirty="0" err="1"/>
              <a:t>অনুশাসন</a:t>
            </a:r>
            <a:r>
              <a:rPr lang="en-IN" dirty="0"/>
              <a:t> </a:t>
            </a:r>
            <a:r>
              <a:rPr lang="en-IN" dirty="0" err="1"/>
              <a:t>আমার</a:t>
            </a:r>
            <a:r>
              <a:rPr lang="en-IN" dirty="0"/>
              <a:t> </a:t>
            </a:r>
            <a:r>
              <a:rPr lang="en-IN" dirty="0" err="1"/>
              <a:t>জীবনের</a:t>
            </a:r>
            <a:r>
              <a:rPr lang="en-IN" dirty="0"/>
              <a:t> </a:t>
            </a:r>
            <a:r>
              <a:rPr lang="en-IN" dirty="0" err="1"/>
              <a:t>পরম</a:t>
            </a:r>
            <a:r>
              <a:rPr lang="en-IN" dirty="0"/>
              <a:t> </a:t>
            </a:r>
            <a:r>
              <a:rPr lang="en-IN" dirty="0" err="1"/>
              <a:t>সম্পদ</a:t>
            </a:r>
            <a:r>
              <a:rPr lang="en-IN" dirty="0"/>
              <a:t>।</a:t>
            </a:r>
          </a:p>
          <a:p>
            <a:endParaRPr lang="en-IN"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8954"/>
            <a:ext cx="2037806" cy="181912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4153" y="-5277"/>
            <a:ext cx="2269504" cy="2121460"/>
          </a:xfrm>
          <a:prstGeom prst="rect">
            <a:avLst/>
          </a:prstGeom>
        </p:spPr>
      </p:pic>
    </p:spTree>
    <p:extLst>
      <p:ext uri="{BB962C8B-B14F-4D97-AF65-F5344CB8AC3E}">
        <p14:creationId xmlns:p14="http://schemas.microsoft.com/office/powerpoint/2010/main" val="3921352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circle(in)">
                                      <p:cBhvr>
                                        <p:cTn id="15"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err="1"/>
              <a:t>মহান</a:t>
            </a:r>
            <a:r>
              <a:rPr lang="en-IN" dirty="0"/>
              <a:t> </a:t>
            </a:r>
            <a:r>
              <a:rPr lang="en-IN" dirty="0" err="1"/>
              <a:t>শিক্ষক</a:t>
            </a:r>
            <a:r>
              <a:rPr lang="en-IN" dirty="0"/>
              <a:t> </a:t>
            </a:r>
            <a:r>
              <a:rPr lang="en-IN" dirty="0" err="1"/>
              <a:t>দিবস</a:t>
            </a:r>
            <a:r>
              <a:rPr lang="en-IN" dirty="0"/>
              <a:t> ২০২৬ </a:t>
            </a:r>
            <a:r>
              <a:rPr lang="en-IN" dirty="0" err="1"/>
              <a:t>উপলক্ষে</a:t>
            </a:r>
            <a:r>
              <a:rPr lang="en-IN" dirty="0"/>
              <a:t> </a:t>
            </a:r>
            <a:r>
              <a:rPr lang="en-IN" dirty="0" err="1"/>
              <a:t>এই</a:t>
            </a:r>
            <a:r>
              <a:rPr lang="en-IN" dirty="0"/>
              <a:t> </a:t>
            </a:r>
            <a:r>
              <a:rPr lang="en-IN" dirty="0" err="1"/>
              <a:t>মহান</a:t>
            </a:r>
            <a:r>
              <a:rPr lang="en-IN" dirty="0"/>
              <a:t> </a:t>
            </a:r>
            <a:r>
              <a:rPr lang="en-IN" dirty="0" err="1"/>
              <a:t>মানুষটির</a:t>
            </a:r>
            <a:r>
              <a:rPr lang="en-IN" dirty="0"/>
              <a:t> </a:t>
            </a:r>
            <a:r>
              <a:rPr lang="en-IN" dirty="0" err="1"/>
              <a:t>প্রতি</a:t>
            </a:r>
            <a:r>
              <a:rPr lang="en-IN" dirty="0"/>
              <a:t> </a:t>
            </a:r>
            <a:r>
              <a:rPr lang="en-IN" dirty="0" err="1"/>
              <a:t>রইল</a:t>
            </a:r>
            <a:r>
              <a:rPr lang="en-IN" dirty="0"/>
              <a:t> </a:t>
            </a:r>
            <a:r>
              <a:rPr lang="en-IN" dirty="0" err="1"/>
              <a:t>আমার</a:t>
            </a:r>
            <a:r>
              <a:rPr lang="en-IN" dirty="0"/>
              <a:t> </a:t>
            </a:r>
            <a:r>
              <a:rPr lang="en-IN" dirty="0" err="1"/>
              <a:t>বিনম্র</a:t>
            </a:r>
            <a:r>
              <a:rPr lang="en-IN" dirty="0"/>
              <a:t> </a:t>
            </a:r>
            <a:r>
              <a:rPr lang="en-IN" dirty="0" err="1"/>
              <a:t>শ্রদ্ধা</a:t>
            </a:r>
            <a:r>
              <a:rPr lang="en-IN" dirty="0"/>
              <a:t> ও </a:t>
            </a:r>
            <a:r>
              <a:rPr lang="en-IN" dirty="0" err="1"/>
              <a:t>গভীর</a:t>
            </a:r>
            <a:r>
              <a:rPr lang="en-IN" dirty="0"/>
              <a:t> </a:t>
            </a:r>
            <a:r>
              <a:rPr lang="en-IN" dirty="0" err="1"/>
              <a:t>কৃতজ্ঞতা</a:t>
            </a:r>
            <a:r>
              <a:rPr lang="en-IN" dirty="0"/>
              <a:t>। </a:t>
            </a:r>
            <a:r>
              <a:rPr lang="en-IN" dirty="0" err="1"/>
              <a:t>মহান</a:t>
            </a:r>
            <a:r>
              <a:rPr lang="en-IN" dirty="0"/>
              <a:t> </a:t>
            </a:r>
            <a:r>
              <a:rPr lang="en-IN" dirty="0" err="1"/>
              <a:t>সৃষ্টিকর্তার</a:t>
            </a:r>
            <a:r>
              <a:rPr lang="en-IN" dirty="0"/>
              <a:t> </a:t>
            </a:r>
            <a:r>
              <a:rPr lang="en-IN" dirty="0" err="1"/>
              <a:t>কাছে</a:t>
            </a:r>
            <a:r>
              <a:rPr lang="en-IN" dirty="0"/>
              <a:t> </a:t>
            </a:r>
            <a:r>
              <a:rPr lang="en-IN" dirty="0" err="1"/>
              <a:t>তাঁর</a:t>
            </a:r>
            <a:r>
              <a:rPr lang="en-IN" dirty="0"/>
              <a:t> </a:t>
            </a:r>
            <a:r>
              <a:rPr lang="en-IN" dirty="0" err="1"/>
              <a:t>সুস্বাস্থ্য</a:t>
            </a:r>
            <a:r>
              <a:rPr lang="en-IN" dirty="0"/>
              <a:t>, </a:t>
            </a:r>
            <a:r>
              <a:rPr lang="en-IN" dirty="0" err="1"/>
              <a:t>দীর্ঘায়ু</a:t>
            </a:r>
            <a:r>
              <a:rPr lang="en-IN" dirty="0"/>
              <a:t> ও </a:t>
            </a:r>
            <a:r>
              <a:rPr lang="en-IN" dirty="0" err="1"/>
              <a:t>চিরশান্তিময়</a:t>
            </a:r>
            <a:r>
              <a:rPr lang="en-IN" dirty="0"/>
              <a:t> </a:t>
            </a:r>
            <a:r>
              <a:rPr lang="en-IN" dirty="0" err="1"/>
              <a:t>জীবন</a:t>
            </a:r>
            <a:r>
              <a:rPr lang="en-IN" dirty="0"/>
              <a:t> </a:t>
            </a:r>
            <a:r>
              <a:rPr lang="en-IN" dirty="0" err="1"/>
              <a:t>কামনা</a:t>
            </a:r>
            <a:r>
              <a:rPr lang="en-IN" dirty="0"/>
              <a:t> </a:t>
            </a:r>
            <a:r>
              <a:rPr lang="en-IN" dirty="0" err="1"/>
              <a:t>করি</a:t>
            </a:r>
            <a:r>
              <a:rPr lang="en-IN" dirty="0"/>
              <a:t>। </a:t>
            </a:r>
            <a:r>
              <a:rPr lang="en-IN" dirty="0" err="1"/>
              <a:t>আপনার</a:t>
            </a:r>
            <a:r>
              <a:rPr lang="en-IN" dirty="0"/>
              <a:t> </a:t>
            </a:r>
            <a:r>
              <a:rPr lang="en-IN" dirty="0" err="1"/>
              <a:t>দেখানো</a:t>
            </a:r>
            <a:r>
              <a:rPr lang="en-IN" dirty="0"/>
              <a:t> </a:t>
            </a:r>
            <a:r>
              <a:rPr lang="en-IN" dirty="0" err="1"/>
              <a:t>আলোর</a:t>
            </a:r>
            <a:r>
              <a:rPr lang="en-IN" dirty="0"/>
              <a:t> </a:t>
            </a:r>
            <a:r>
              <a:rPr lang="en-IN" dirty="0" err="1"/>
              <a:t>পথ</a:t>
            </a:r>
            <a:r>
              <a:rPr lang="en-IN" dirty="0"/>
              <a:t> </a:t>
            </a:r>
            <a:r>
              <a:rPr lang="en-IN" dirty="0" err="1"/>
              <a:t>ধরেই</a:t>
            </a:r>
            <a:r>
              <a:rPr lang="en-IN" dirty="0"/>
              <a:t> </a:t>
            </a:r>
            <a:r>
              <a:rPr lang="en-IN" dirty="0" err="1"/>
              <a:t>যেন</a:t>
            </a:r>
            <a:r>
              <a:rPr lang="en-IN" dirty="0"/>
              <a:t> </a:t>
            </a:r>
            <a:r>
              <a:rPr lang="en-IN" dirty="0" err="1"/>
              <a:t>সারা</a:t>
            </a:r>
            <a:r>
              <a:rPr lang="en-IN" dirty="0"/>
              <a:t> </a:t>
            </a:r>
            <a:r>
              <a:rPr lang="en-IN" dirty="0" err="1"/>
              <a:t>জীবন</a:t>
            </a:r>
            <a:r>
              <a:rPr lang="en-IN" dirty="0"/>
              <a:t> </a:t>
            </a:r>
            <a:r>
              <a:rPr lang="en-IN" dirty="0" err="1"/>
              <a:t>সততার</a:t>
            </a:r>
            <a:r>
              <a:rPr lang="en-IN" dirty="0"/>
              <a:t> </a:t>
            </a:r>
            <a:r>
              <a:rPr lang="en-IN" dirty="0" err="1"/>
              <a:t>সাথে</a:t>
            </a:r>
            <a:r>
              <a:rPr lang="en-IN" dirty="0"/>
              <a:t> </a:t>
            </a:r>
            <a:r>
              <a:rPr lang="en-IN" dirty="0" err="1"/>
              <a:t>এগিয়ে</a:t>
            </a:r>
            <a:r>
              <a:rPr lang="en-IN" dirty="0"/>
              <a:t> </a:t>
            </a:r>
            <a:r>
              <a:rPr lang="en-IN" dirty="0" err="1"/>
              <a:t>যেতে</a:t>
            </a:r>
            <a:r>
              <a:rPr lang="en-IN" dirty="0"/>
              <a:t> </a:t>
            </a:r>
            <a:r>
              <a:rPr lang="en-IN" dirty="0" err="1"/>
              <a:t>পারি</a:t>
            </a:r>
            <a:r>
              <a:rPr lang="en-IN" dirty="0"/>
              <a:t>—</a:t>
            </a:r>
            <a:r>
              <a:rPr lang="en-IN" dirty="0" err="1"/>
              <a:t>এই</a:t>
            </a:r>
            <a:r>
              <a:rPr lang="en-IN" dirty="0"/>
              <a:t> </a:t>
            </a:r>
            <a:r>
              <a:rPr lang="en-IN" dirty="0" err="1"/>
              <a:t>আমার</a:t>
            </a:r>
            <a:r>
              <a:rPr lang="en-IN" dirty="0"/>
              <a:t> </a:t>
            </a:r>
            <a:r>
              <a:rPr lang="en-IN" dirty="0" err="1"/>
              <a:t>পরম</a:t>
            </a:r>
            <a:r>
              <a:rPr lang="en-IN" dirty="0"/>
              <a:t> </a:t>
            </a:r>
            <a:r>
              <a:rPr lang="en-IN" dirty="0" err="1"/>
              <a:t>প্রার্থনা</a:t>
            </a:r>
            <a:r>
              <a:rPr lang="en-IN" dirty="0"/>
              <a:t>।</a:t>
            </a:r>
          </a:p>
          <a:p>
            <a:r>
              <a:rPr lang="en-IN" dirty="0"/>
              <a:t> </a:t>
            </a:r>
          </a:p>
          <a:p>
            <a:endParaRPr lang="en-IN"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89" y="32017"/>
            <a:ext cx="2037806" cy="181912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73342" y="7786"/>
            <a:ext cx="2269504" cy="2121460"/>
          </a:xfrm>
          <a:prstGeom prst="rect">
            <a:avLst/>
          </a:prstGeom>
        </p:spPr>
      </p:pic>
    </p:spTree>
    <p:extLst>
      <p:ext uri="{BB962C8B-B14F-4D97-AF65-F5344CB8AC3E}">
        <p14:creationId xmlns:p14="http://schemas.microsoft.com/office/powerpoint/2010/main" val="1892072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down)">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wipe(down)">
                                      <p:cBhvr>
                                        <p:cTn id="2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4400" b="1" dirty="0" err="1" smtClean="0">
                <a:solidFill>
                  <a:srgbClr val="FF0000"/>
                </a:solidFill>
              </a:rPr>
              <a:t>ধন্যবাদ</a:t>
            </a:r>
            <a:endParaRPr lang="en-IN" sz="4400" b="1" dirty="0">
              <a:solidFill>
                <a:srgbClr val="FF0000"/>
              </a:solidFill>
            </a:endParaRPr>
          </a:p>
        </p:txBody>
      </p:sp>
      <p:sp>
        <p:nvSpPr>
          <p:cNvPr id="3" name="Content Placeholder 2"/>
          <p:cNvSpPr>
            <a:spLocks noGrp="1"/>
          </p:cNvSpPr>
          <p:nvPr>
            <p:ph idx="1"/>
          </p:nvPr>
        </p:nvSpPr>
        <p:spPr/>
        <p:txBody>
          <a:bodyPr/>
          <a:lstStyle/>
          <a:p>
            <a:r>
              <a:rPr lang="as-IN" dirty="0"/>
              <a:t>আলহাজ্ব খুরশীদুজ্জামান আহমেদ স্যারের মতো আদর্শ শিক্ষকরাই সমাজের প্রকৃত স্থপতি। শিক্ষা প্রতিষ্ঠানের গণ্ডি পার হয়ে গেলেও তাঁর দেয়া শিক্ষা, জীবনবোধ ও দিকনির্দেশনা প্রতিটি পদক্ষেপে পথপ্রদর্শক হিসেবে পাশে থাকে। বিশ্ব শিক্ষক দিবসের এই শুভক্ষণে তাঁর অনন্য অবদানকে শ্রদ্ধাভরে স্মরণ করি এবং প্রার্থনা করি, তাঁর প্র জ্বালানো ভালোবাসার আলো ছড়িয়ে পড়ুক প্রজন্ম থেকে প্রজন্মে।</a:t>
            </a:r>
            <a:endParaRPr lang="en-IN"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89" y="32017"/>
            <a:ext cx="2037806" cy="181912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73342" y="7786"/>
            <a:ext cx="2269504" cy="2121460"/>
          </a:xfrm>
          <a:prstGeom prst="rect">
            <a:avLst/>
          </a:prstGeom>
        </p:spPr>
      </p:pic>
    </p:spTree>
    <p:extLst>
      <p:ext uri="{BB962C8B-B14F-4D97-AF65-F5344CB8AC3E}">
        <p14:creationId xmlns:p14="http://schemas.microsoft.com/office/powerpoint/2010/main" val="1252504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circle(in)">
                                      <p:cBhvr>
                                        <p:cTn id="15"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TotalTime>32</TotalTime>
  <Words>316</Words>
  <Application>Microsoft Office PowerPoint</Application>
  <PresentationFormat>Widescreen</PresentationFormat>
  <Paragraphs>11</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Trebuchet MS</vt:lpstr>
      <vt:lpstr>Tw Cen MT</vt:lpstr>
      <vt:lpstr>Vrinda</vt:lpstr>
      <vt:lpstr>Circuit</vt:lpstr>
      <vt:lpstr>বিশ্ব শিক্ষক দিবস ২০২৬</vt:lpstr>
      <vt:lpstr>আলোর দিশারী</vt:lpstr>
      <vt:lpstr>PowerPoint Presentation</vt:lpstr>
      <vt:lpstr>PowerPoint Presentation</vt:lpstr>
      <vt:lpstr>PowerPoint Presentation</vt:lpstr>
      <vt:lpstr>ধন্যবাদ</vt:lpstr>
    </vt:vector>
  </TitlesOfParts>
  <Company>TeamOs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6</cp:revision>
  <dcterms:created xsi:type="dcterms:W3CDTF">2026-10-03T13:44:42Z</dcterms:created>
  <dcterms:modified xsi:type="dcterms:W3CDTF">2026-10-03T14:17:26Z</dcterms:modified>
</cp:coreProperties>
</file>