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4"/>
  </p:notesMasterIdLst>
  <p:sldIdLst>
    <p:sldId id="430" r:id="rId2"/>
    <p:sldId id="438" r:id="rId3"/>
    <p:sldId id="458" r:id="rId4"/>
    <p:sldId id="414" r:id="rId5"/>
    <p:sldId id="415" r:id="rId6"/>
    <p:sldId id="416" r:id="rId7"/>
    <p:sldId id="417" r:id="rId8"/>
    <p:sldId id="418" r:id="rId9"/>
    <p:sldId id="454" r:id="rId10"/>
    <p:sldId id="457" r:id="rId11"/>
    <p:sldId id="448" r:id="rId12"/>
    <p:sldId id="43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৪র্থ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অনুশীলনী-৪.১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২, ৩</a:t>
            </a:r>
            <a:endParaRPr lang="en-US" sz="54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81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0"/>
            <a:ext cx="12192001" cy="68596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সুত্রের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সাহায্যে বর্গ নির্নয়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25274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5" b="75132"/>
          <a:stretch/>
        </p:blipFill>
        <p:spPr>
          <a:xfrm>
            <a:off x="377155" y="413623"/>
            <a:ext cx="9354912" cy="12990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8" b="82635"/>
          <a:stretch/>
        </p:blipFill>
        <p:spPr>
          <a:xfrm>
            <a:off x="246288" y="80937"/>
            <a:ext cx="9191626" cy="9118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296" y="4189393"/>
            <a:ext cx="91531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x+y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323" y="2101247"/>
            <a:ext cx="129843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-y = b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4619" y="3211860"/>
            <a:ext cx="42110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+2. a.    b.  + 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8627" y="3712576"/>
            <a:ext cx="140583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a+b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094" y="4216533"/>
            <a:ext cx="5959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={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0749" y="4189393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0108" y="4229573"/>
            <a:ext cx="4572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1813" y="4209483"/>
            <a:ext cx="79829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(x-y)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2094" y="4647182"/>
            <a:ext cx="107240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x+y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03547" y="4647182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54611" y="4667272"/>
            <a:ext cx="82234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x-y)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8401" y="1662724"/>
            <a:ext cx="13817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x+y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a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82094" y="5324052"/>
            <a:ext cx="10852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=(2x)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2094" y="5820017"/>
            <a:ext cx="83837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=4x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6944" y="2802487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78225" y="1462401"/>
            <a:ext cx="95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ধরি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t="18353" r="37864" b="75203"/>
          <a:stretch/>
        </p:blipFill>
        <p:spPr>
          <a:xfrm>
            <a:off x="3882796" y="2624786"/>
            <a:ext cx="4183517" cy="882501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>
            <a:off x="5381184" y="4830848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474490" y="4846174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1616944" y="5427810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2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8" grpId="0"/>
      <p:bldP spid="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4"/>
          <a:stretch/>
        </p:blipFill>
        <p:spPr>
          <a:xfrm>
            <a:off x="246288" y="734785"/>
            <a:ext cx="6848475" cy="611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8" b="82635"/>
          <a:stretch/>
        </p:blipFill>
        <p:spPr>
          <a:xfrm>
            <a:off x="246288" y="80938"/>
            <a:ext cx="7273018" cy="6368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296" y="4189393"/>
            <a:ext cx="113653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(8x+y)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323" y="2101247"/>
            <a:ext cx="163666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5x+y = b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4619" y="3342492"/>
            <a:ext cx="532838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 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-  2.  a.         b.   +  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8627" y="3712576"/>
            <a:ext cx="128881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=(a-b)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094" y="4216533"/>
            <a:ext cx="5959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={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7710" y="4189393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5665" y="4147928"/>
            <a:ext cx="4572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1813" y="4193158"/>
            <a:ext cx="113653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(5x+y)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2094" y="4647182"/>
            <a:ext cx="12936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=(8x+y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4420" y="4663511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5484" y="4667272"/>
            <a:ext cx="104355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5x-y)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8401" y="1662724"/>
            <a:ext cx="16030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8x+y = a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82094" y="5242407"/>
            <a:ext cx="10852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=(3x)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2094" y="5820017"/>
            <a:ext cx="83837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=9x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6944" y="2524896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78225" y="1462401"/>
            <a:ext cx="95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ধরি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15284"/>
          <a:stretch/>
        </p:blipFill>
        <p:spPr>
          <a:xfrm>
            <a:off x="3886200" y="2547252"/>
            <a:ext cx="6118697" cy="60468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634619" y="2898434"/>
            <a:ext cx="60112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=(8x+y)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-2(8x+y)(5x+y)+(5x+y)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2867" y="673136"/>
            <a:ext cx="5015092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২নং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খ, গ, ঙ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৫৪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6050657" y="4830848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735749" y="4846174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 animBg="1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9" b="44251"/>
          <a:stretch/>
        </p:blipFill>
        <p:spPr>
          <a:xfrm>
            <a:off x="1564143" y="47172"/>
            <a:ext cx="7273018" cy="685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11002" y="1630163"/>
            <a:ext cx="3465692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a+b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)(a-b)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33458" y="3156290"/>
            <a:ext cx="5366133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৩নং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খ, গ, জ, ঝ, ট 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৫৪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" t="55605" r="59653" b="37598"/>
          <a:stretch/>
        </p:blipFill>
        <p:spPr>
          <a:xfrm>
            <a:off x="1768249" y="586114"/>
            <a:ext cx="2787423" cy="76915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61651" y="1477609"/>
            <a:ext cx="224580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– (7)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61651" y="2193627"/>
            <a:ext cx="16719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- 49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5" t="63686" r="10709" b="29517"/>
          <a:stretch/>
        </p:blipFill>
        <p:spPr>
          <a:xfrm>
            <a:off x="1866219" y="2963422"/>
            <a:ext cx="2787423" cy="76915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16350" y="3763711"/>
            <a:ext cx="247503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– (b)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6350" y="4479729"/>
            <a:ext cx="197490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4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  <p:bldP spid="27" grpId="0"/>
      <p:bldP spid="28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9" b="44251"/>
          <a:stretch/>
        </p:blipFill>
        <p:spPr>
          <a:xfrm>
            <a:off x="1564143" y="47172"/>
            <a:ext cx="7273018" cy="68579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" t="71477" r="61000" b="21726"/>
          <a:stretch/>
        </p:blipFill>
        <p:spPr>
          <a:xfrm>
            <a:off x="1768249" y="586114"/>
            <a:ext cx="2787423" cy="76915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61651" y="1477609"/>
            <a:ext cx="360355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+a(3+4)+3.4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61651" y="2193627"/>
            <a:ext cx="240610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+7a+12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 t="78693" r="56060" b="14510"/>
          <a:stretch/>
        </p:blipFill>
        <p:spPr>
          <a:xfrm>
            <a:off x="2110088" y="3131947"/>
            <a:ext cx="2787423" cy="76915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777606" y="3731055"/>
            <a:ext cx="571310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(6x)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+6x{17+(-13)} +17.(-13)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77606" y="4447073"/>
            <a:ext cx="420948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36x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+6x{17-13}-221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54" y="1890927"/>
            <a:ext cx="5067013" cy="838355"/>
          </a:xfrm>
          <a:prstGeom prst="roundRect">
            <a:avLst>
              <a:gd name="adj" fmla="val 41228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792768" y="4939516"/>
            <a:ext cx="325890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36x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+24x-221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  <p:bldP spid="12" grpId="0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9" b="44251"/>
          <a:stretch/>
        </p:blipFill>
        <p:spPr>
          <a:xfrm>
            <a:off x="1564143" y="47172"/>
            <a:ext cx="7273018" cy="68579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4" t="92690" r="368" b="499"/>
          <a:stretch/>
        </p:blipFill>
        <p:spPr>
          <a:xfrm>
            <a:off x="1881488" y="1466215"/>
            <a:ext cx="3213026" cy="77080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5798" y="2308558"/>
            <a:ext cx="56714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ax+by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ax+by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)(5+3) +5.3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25798" y="3141695"/>
            <a:ext cx="683360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+2.ax.by+(by)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+ 8ax+8by+15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30" y="1366251"/>
            <a:ext cx="5067013" cy="838355"/>
          </a:xfrm>
          <a:prstGeom prst="roundRect">
            <a:avLst>
              <a:gd name="adj" fmla="val 41228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025798" y="3819549"/>
            <a:ext cx="655467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+2axby+b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+ 8ax+8by+15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41373" y="4998062"/>
            <a:ext cx="8366013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৩নং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 </a:t>
            </a:r>
            <a:r>
              <a:rPr lang="en-US" sz="2800" b="1" dirty="0">
                <a:latin typeface="NikoshBAN" pitchFamily="2" charset="0"/>
                <a:cs typeface="Times New Roman" pitchFamily="18" charset="0"/>
              </a:rPr>
              <a:t>চ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,  ঝ, ঞ 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৫৪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4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6206"/>
            <a:ext cx="12192001" cy="68596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1" y="30792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itchFamily="2" charset="0"/>
              </a:rPr>
              <a:t>বাড়ীর</a:t>
            </a:r>
            <a:r>
              <a:rPr lang="en-US" sz="7200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91782" y="171384"/>
            <a:ext cx="2146041" cy="1282960"/>
            <a:chOff x="-111966" y="228600"/>
            <a:chExt cx="2146041" cy="1282960"/>
          </a:xfrm>
        </p:grpSpPr>
        <p:sp>
          <p:nvSpPr>
            <p:cNvPr id="8" name="Cube 7"/>
            <p:cNvSpPr/>
            <p:nvPr/>
          </p:nvSpPr>
          <p:spPr>
            <a:xfrm>
              <a:off x="186612" y="639720"/>
              <a:ext cx="1551992" cy="856407"/>
            </a:xfrm>
            <a:prstGeom prst="cub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>
              <a:off x="-111966" y="228600"/>
              <a:ext cx="2146041" cy="592494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5152" y="931410"/>
              <a:ext cx="335902" cy="58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85800" y="2375166"/>
            <a:ext cx="824592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করঃ</a:t>
            </a:r>
            <a:endParaRPr lang="en-US" sz="4400" dirty="0" smtClean="0">
              <a:solidFill>
                <a:schemeClr val="accent2">
                  <a:lumMod val="50000"/>
                </a:schemeClr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  <a:r>
              <a:rPr lang="en-US" sz="2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(2a + 7)</a:t>
            </a:r>
            <a:r>
              <a:rPr lang="en-US" sz="28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r>
              <a:rPr lang="en-US" sz="2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+2(2a + 7) (2a - 7)+ (2a - 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7)</a:t>
            </a:r>
            <a:r>
              <a:rPr lang="en-US" sz="28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5800" y="4130267"/>
            <a:ext cx="77234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r>
              <a:rPr lang="en-US" sz="2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(3x+ 2y)</a:t>
            </a:r>
            <a:r>
              <a:rPr lang="en-US" sz="28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r>
              <a:rPr lang="en-US" sz="2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 2(3x+ 2y) (3x- 2y) + (3x- 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2y)</a:t>
            </a:r>
            <a:r>
              <a:rPr lang="en-US" sz="28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2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7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8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" b="72588"/>
          <a:stretch/>
        </p:blipFill>
        <p:spPr>
          <a:xfrm>
            <a:off x="154476" y="1169912"/>
            <a:ext cx="12192000" cy="166551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5553" y="984170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89" b="35888"/>
          <a:stretch/>
        </p:blipFill>
        <p:spPr>
          <a:xfrm>
            <a:off x="140869" y="2747547"/>
            <a:ext cx="12192000" cy="12899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8" t="79663" r="938" b="-486"/>
          <a:stretch/>
        </p:blipFill>
        <p:spPr>
          <a:xfrm>
            <a:off x="105489" y="3884802"/>
            <a:ext cx="12192000" cy="128995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105489" y="1964403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05489" y="279973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4033255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hlinkClick r:id="rId3"/>
          </p:cNvPr>
          <p:cNvSpPr/>
          <p:nvPr/>
        </p:nvSpPr>
        <p:spPr>
          <a:xfrm>
            <a:off x="2308345" y="480900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388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256</cp:revision>
  <dcterms:created xsi:type="dcterms:W3CDTF">2025-12-03T03:54:44Z</dcterms:created>
  <dcterms:modified xsi:type="dcterms:W3CDTF">2026-10-02T06:31:19Z</dcterms:modified>
</cp:coreProperties>
</file>